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0.jpeg" ContentType="image/jpeg"/>
  <Override PartName="/ppt/media/image47.jpeg" ContentType="image/jpeg"/>
  <Override PartName="/ppt/media/image46.jpeg" ContentType="image/jpeg"/>
  <Override PartName="/ppt/media/image45.jpeg" ContentType="image/jpeg"/>
  <Override PartName="/ppt/media/image44.jpeg" ContentType="image/jpeg"/>
  <Override PartName="/ppt/media/image43.jpeg" ContentType="image/jpeg"/>
  <Override PartName="/ppt/media/image42.jpeg" ContentType="image/jpeg"/>
  <Override PartName="/ppt/media/hdphoto1.wdp" ContentType="image/vnd.ms-photo"/>
  <Override PartName="/ppt/media/image41.png" ContentType="image/png"/>
  <Override PartName="/ppt/media/image40.jpeg" ContentType="image/jpeg"/>
  <Override PartName="/ppt/media/image39.jpeg" ContentType="image/jpeg"/>
  <Override PartName="/ppt/media/image15.png" ContentType="image/png"/>
  <Override PartName="/ppt/media/image13.png" ContentType="image/png"/>
  <Override PartName="/ppt/media/image10.png" ContentType="image/png"/>
  <Override PartName="/ppt/media/image7.jpeg" ContentType="image/jpeg"/>
  <Override PartName="/ppt/media/image1.jpeg" ContentType="image/jpeg"/>
  <Override PartName="/ppt/media/image11.png" ContentType="image/png"/>
  <Override PartName="/ppt/media/image3.jpeg" ContentType="image/jpeg"/>
  <Override PartName="/ppt/media/image14.png" ContentType="image/png"/>
  <Override PartName="/ppt/media/image5.jpeg" ContentType="image/jpeg"/>
  <Override PartName="/ppt/media/image6.jpeg" ContentType="image/jpeg"/>
  <Override PartName="/ppt/media/image18.png" ContentType="image/png"/>
  <Override PartName="/ppt/media/image20.png" ContentType="image/png"/>
  <Override PartName="/ppt/media/image48.png" ContentType="image/png"/>
  <Override PartName="/ppt/media/image23.png" ContentType="image/png"/>
  <Override PartName="/ppt/media/image25.png" ContentType="image/png"/>
  <Override PartName="/ppt/media/image27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3.png" ContentType="image/png"/>
  <Override PartName="/ppt/media/image34.png" ContentType="image/png"/>
  <Override PartName="/ppt/media/image51.jpeg" ContentType="image/jpeg"/>
  <Override PartName="/ppt/media/image9.png" ContentType="image/png"/>
  <Override PartName="/ppt/media/image8.png" ContentType="image/png"/>
  <Override PartName="/ppt/media/image49.jpeg" ContentType="image/jpeg"/>
  <Override PartName="/ppt/media/image16.jpeg" ContentType="image/jpeg"/>
  <Override PartName="/ppt/media/image17.jpeg" ContentType="image/jpeg"/>
  <Override PartName="/ppt/media/image37.png" ContentType="image/png"/>
  <Override PartName="/ppt/media/image12.png" ContentType="image/png"/>
  <Override PartName="/ppt/media/image19.jpeg" ContentType="image/jpeg"/>
  <Override PartName="/ppt/media/image21.jpeg" ContentType="image/jpeg"/>
  <Override PartName="/ppt/media/image22.jpeg" ContentType="image/jpeg"/>
  <Override PartName="/ppt/media/image2.jpeg" ContentType="image/jpeg"/>
  <Override PartName="/ppt/media/image24.jpeg" ContentType="image/jpeg"/>
  <Override PartName="/ppt/media/image4.jpeg" ContentType="image/jpeg"/>
  <Override PartName="/ppt/media/image26.jpeg" ContentType="image/jpeg"/>
  <Override PartName="/ppt/media/image38.jpeg" ContentType="image/jpeg"/>
  <Override PartName="/ppt/media/image32.jpeg" ContentType="image/jpeg"/>
  <Override PartName="/ppt/media/image35.jpeg" ContentType="image/jpeg"/>
  <Override PartName="/ppt/media/image29.png" ContentType="image/png"/>
  <Override PartName="/ppt/media/image36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마스터 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제목 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스타일 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편집</a:t>
            </a:r>
            <a:endParaRPr b="0" lang="ko-KR" sz="6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5653A75F-D2B9-4FC1-B47E-2DE2F03F88FF}" type="datetime">
              <a:rPr b="0" lang="en-US" sz="1200" spc="-1" strike="noStrike">
                <a:solidFill>
                  <a:srgbClr val="8b8b8b"/>
                </a:solidFill>
                <a:latin typeface="맑은 고딕"/>
              </a:rPr>
              <a:t>2/19/19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1B5D076-05DB-48AC-894D-745F6650E50D}" type="slidenum">
              <a:rPr b="0" lang="en-US" sz="1200" spc="-1" strike="noStrike">
                <a:solidFill>
                  <a:srgbClr val="8b8b8b"/>
                </a:solidFill>
                <a:latin typeface="맑은 고딕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맑은 고딕"/>
              </a:rPr>
              <a:t>Click to edit the outline text format</a:t>
            </a:r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Second Outline Level</a:t>
            </a:r>
            <a:endParaRPr b="0" lang="ko-KR" sz="2000" spc="-1" strike="noStrike">
              <a:solidFill>
                <a:srgbClr val="000000"/>
              </a:solidFill>
              <a:latin typeface="맑은 고딕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Third Outline Level</a:t>
            </a:r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Fourth Outline Level</a:t>
            </a:r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Fifth Outline Level</a:t>
            </a:r>
            <a:endParaRPr b="0" lang="ko-KR" sz="2000" spc="-1" strike="noStrike">
              <a:solidFill>
                <a:srgbClr val="000000"/>
              </a:solidFill>
              <a:latin typeface="맑은 고딕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Sixth Outline Level</a:t>
            </a:r>
            <a:endParaRPr b="0" lang="ko-KR" sz="2000" spc="-1" strike="noStrike">
              <a:solidFill>
                <a:srgbClr val="000000"/>
              </a:solidFill>
              <a:latin typeface="맑은 고딕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Seventh Outline Level</a:t>
            </a:r>
            <a:endParaRPr b="0" lang="ko-KR" sz="2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hyperlink" Target="mailto:contact2auturbo@gmail.com" TargetMode="External"/><Relationship Id="rId3" Type="http://schemas.openxmlformats.org/officeDocument/2006/relationships/hyperlink" Target="mailto:contact2auturbo@gmail.com" TargetMode="External"/><Relationship Id="rId4" Type="http://schemas.openxmlformats.org/officeDocument/2006/relationships/hyperlink" Target="mailto:contact2auturbo@gmail.com" TargetMode="External"/><Relationship Id="rId5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5" Type="http://schemas.openxmlformats.org/officeDocument/2006/relationships/image" Target="../media/image20.png"/><Relationship Id="rId6" Type="http://schemas.openxmlformats.org/officeDocument/2006/relationships/image" Target="../media/image21.jpeg"/><Relationship Id="rId7" Type="http://schemas.openxmlformats.org/officeDocument/2006/relationships/image" Target="../media/image22.jpeg"/><Relationship Id="rId8" Type="http://schemas.openxmlformats.org/officeDocument/2006/relationships/image" Target="../media/image23.png"/><Relationship Id="rId9" Type="http://schemas.openxmlformats.org/officeDocument/2006/relationships/image" Target="../media/image24.jpeg"/><Relationship Id="rId10" Type="http://schemas.openxmlformats.org/officeDocument/2006/relationships/image" Target="../media/image25.png"/><Relationship Id="rId11" Type="http://schemas.openxmlformats.org/officeDocument/2006/relationships/image" Target="../media/image26.jpe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jpe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jpeg"/><Relationship Id="rId3" Type="http://schemas.openxmlformats.org/officeDocument/2006/relationships/image" Target="../media/image37.png"/><Relationship Id="rId4" Type="http://schemas.openxmlformats.org/officeDocument/2006/relationships/image" Target="../media/image38.jpeg"/><Relationship Id="rId5" Type="http://schemas.openxmlformats.org/officeDocument/2006/relationships/image" Target="../media/image39.jpeg"/><Relationship Id="rId6" Type="http://schemas.openxmlformats.org/officeDocument/2006/relationships/image" Target="../media/image40.jpeg"/><Relationship Id="rId7" Type="http://schemas.openxmlformats.org/officeDocument/2006/relationships/image" Target="../media/image41.png"/><Relationship Id="rId8" Type="http://schemas.microsoft.com/office/2007/relationships/hdphoto" Target="../media/hdphoto1.wdp"/><Relationship Id="rId9" Type="http://schemas.openxmlformats.org/officeDocument/2006/relationships/image" Target="../media/image42.jpeg"/><Relationship Id="rId10" Type="http://schemas.openxmlformats.org/officeDocument/2006/relationships/image" Target="../media/image43.jpeg"/><Relationship Id="rId11" Type="http://schemas.openxmlformats.org/officeDocument/2006/relationships/image" Target="../media/image44.jpeg"/><Relationship Id="rId12" Type="http://schemas.openxmlformats.org/officeDocument/2006/relationships/image" Target="../media/image45.jpeg"/><Relationship Id="rId1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60280" cy="1160280"/>
          </a:xfrm>
          <a:prstGeom prst="rect">
            <a:avLst/>
          </a:prstGeom>
          <a:ln>
            <a:noFill/>
          </a:ln>
        </p:spPr>
      </p:pic>
      <p:sp>
        <p:nvSpPr>
          <p:cNvPr id="42" name="TextShape 1"/>
          <p:cNvSpPr txBox="1"/>
          <p:nvPr/>
        </p:nvSpPr>
        <p:spPr>
          <a:xfrm>
            <a:off x="3934440" y="119664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r">
              <a:lnSpc>
                <a:spcPct val="90000"/>
              </a:lnSpc>
            </a:pP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A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u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T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U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R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B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O 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0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1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9</a:t>
            </a:r>
            <a:br/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I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n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tr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o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d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u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c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ti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o</a:t>
            </a: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n</a:t>
            </a:r>
            <a:endParaRPr b="0" lang="ko-KR" sz="6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228280" y="4725000"/>
            <a:ext cx="6400440" cy="1104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</a:rPr>
              <a:t>정 려운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60280" cy="1160280"/>
          </a:xfrm>
          <a:prstGeom prst="rect">
            <a:avLst/>
          </a:prstGeom>
          <a:ln>
            <a:noFill/>
          </a:ln>
        </p:spPr>
      </p:pic>
      <p:sp>
        <p:nvSpPr>
          <p:cNvPr id="287" name="CustomShape 1"/>
          <p:cNvSpPr/>
          <p:nvPr/>
        </p:nvSpPr>
        <p:spPr>
          <a:xfrm>
            <a:off x="1673640" y="382680"/>
            <a:ext cx="28573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Competition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288" name="Group 2"/>
          <p:cNvGrpSpPr/>
          <p:nvPr/>
        </p:nvGrpSpPr>
        <p:grpSpPr>
          <a:xfrm>
            <a:off x="409320" y="1681560"/>
            <a:ext cx="2134440" cy="974520"/>
            <a:chOff x="409320" y="1681560"/>
            <a:chExt cx="2134440" cy="974520"/>
          </a:xfrm>
        </p:grpSpPr>
        <p:sp>
          <p:nvSpPr>
            <p:cNvPr id="289" name="CustomShape 3"/>
            <p:cNvSpPr/>
            <p:nvPr/>
          </p:nvSpPr>
          <p:spPr>
            <a:xfrm>
              <a:off x="409320" y="168156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0" name="CustomShape 4"/>
            <p:cNvSpPr/>
            <p:nvPr/>
          </p:nvSpPr>
          <p:spPr>
            <a:xfrm>
              <a:off x="1062000" y="1987200"/>
              <a:ext cx="82872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Drone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91" name="Group 5"/>
          <p:cNvGrpSpPr/>
          <p:nvPr/>
        </p:nvGrpSpPr>
        <p:grpSpPr>
          <a:xfrm>
            <a:off x="409320" y="2928600"/>
            <a:ext cx="2134440" cy="974520"/>
            <a:chOff x="409320" y="2928600"/>
            <a:chExt cx="2134440" cy="974520"/>
          </a:xfrm>
        </p:grpSpPr>
        <p:sp>
          <p:nvSpPr>
            <p:cNvPr id="292" name="CustomShape 6"/>
            <p:cNvSpPr/>
            <p:nvPr/>
          </p:nvSpPr>
          <p:spPr>
            <a:xfrm>
              <a:off x="409320" y="292860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3" name="CustomShape 7"/>
            <p:cNvSpPr/>
            <p:nvPr/>
          </p:nvSpPr>
          <p:spPr>
            <a:xfrm>
              <a:off x="1166400" y="3233880"/>
              <a:ext cx="61992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Arm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94" name="Group 8"/>
          <p:cNvGrpSpPr/>
          <p:nvPr/>
        </p:nvGrpSpPr>
        <p:grpSpPr>
          <a:xfrm>
            <a:off x="409320" y="4173120"/>
            <a:ext cx="2134440" cy="974520"/>
            <a:chOff x="409320" y="4173120"/>
            <a:chExt cx="2134440" cy="974520"/>
          </a:xfrm>
        </p:grpSpPr>
        <p:sp>
          <p:nvSpPr>
            <p:cNvPr id="295" name="CustomShape 9"/>
            <p:cNvSpPr/>
            <p:nvPr/>
          </p:nvSpPr>
          <p:spPr>
            <a:xfrm>
              <a:off x="409320" y="417312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6" name="CustomShape 10"/>
            <p:cNvSpPr/>
            <p:nvPr/>
          </p:nvSpPr>
          <p:spPr>
            <a:xfrm>
              <a:off x="1025280" y="4478760"/>
              <a:ext cx="9018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Mobile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97" name="Group 11"/>
          <p:cNvGrpSpPr/>
          <p:nvPr/>
        </p:nvGrpSpPr>
        <p:grpSpPr>
          <a:xfrm>
            <a:off x="409320" y="5419440"/>
            <a:ext cx="2134440" cy="974520"/>
            <a:chOff x="409320" y="5419440"/>
            <a:chExt cx="2134440" cy="974520"/>
          </a:xfrm>
        </p:grpSpPr>
        <p:sp>
          <p:nvSpPr>
            <p:cNvPr id="298" name="CustomShape 12"/>
            <p:cNvSpPr/>
            <p:nvPr/>
          </p:nvSpPr>
          <p:spPr>
            <a:xfrm>
              <a:off x="409320" y="541944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9" name="CustomShape 13"/>
            <p:cNvSpPr/>
            <p:nvPr/>
          </p:nvSpPr>
          <p:spPr>
            <a:xfrm>
              <a:off x="1005120" y="5725080"/>
              <a:ext cx="9432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Vehicle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00" name="Line 14"/>
          <p:cNvSpPr/>
          <p:nvPr/>
        </p:nvSpPr>
        <p:spPr>
          <a:xfrm>
            <a:off x="4927320" y="1285920"/>
            <a:ext cx="360" cy="527328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Line 15"/>
          <p:cNvSpPr/>
          <p:nvPr/>
        </p:nvSpPr>
        <p:spPr>
          <a:xfrm>
            <a:off x="7270560" y="1266480"/>
            <a:ext cx="360" cy="52736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Line 16"/>
          <p:cNvSpPr/>
          <p:nvPr/>
        </p:nvSpPr>
        <p:spPr>
          <a:xfrm>
            <a:off x="2679480" y="1266480"/>
            <a:ext cx="360" cy="52736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Line 17"/>
          <p:cNvSpPr/>
          <p:nvPr/>
        </p:nvSpPr>
        <p:spPr>
          <a:xfrm>
            <a:off x="9480240" y="1266480"/>
            <a:ext cx="360" cy="52736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18"/>
          <p:cNvSpPr/>
          <p:nvPr/>
        </p:nvSpPr>
        <p:spPr>
          <a:xfrm>
            <a:off x="3541680" y="1083600"/>
            <a:ext cx="476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1Q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CustomShape 19"/>
          <p:cNvSpPr/>
          <p:nvPr/>
        </p:nvSpPr>
        <p:spPr>
          <a:xfrm>
            <a:off x="5846760" y="1103040"/>
            <a:ext cx="4766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2Q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CustomShape 20"/>
          <p:cNvSpPr/>
          <p:nvPr/>
        </p:nvSpPr>
        <p:spPr>
          <a:xfrm>
            <a:off x="8183880" y="1083600"/>
            <a:ext cx="48888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3Q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7" name="CustomShape 21"/>
          <p:cNvSpPr/>
          <p:nvPr/>
        </p:nvSpPr>
        <p:spPr>
          <a:xfrm>
            <a:off x="10425600" y="1103040"/>
            <a:ext cx="48888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4Q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8" name="CustomShape 22"/>
          <p:cNvSpPr/>
          <p:nvPr/>
        </p:nvSpPr>
        <p:spPr>
          <a:xfrm>
            <a:off x="2754720" y="1681560"/>
            <a:ext cx="8935200" cy="48960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맑은 고딕"/>
              </a:rPr>
              <a:t>TBD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CustomShape 23"/>
          <p:cNvSpPr/>
          <p:nvPr/>
        </p:nvSpPr>
        <p:spPr>
          <a:xfrm>
            <a:off x="2752200" y="5424120"/>
            <a:ext cx="8937720" cy="48960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맑은 고딕"/>
              </a:rPr>
              <a:t>TBD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0" name="CustomShape 24"/>
          <p:cNvSpPr/>
          <p:nvPr/>
        </p:nvSpPr>
        <p:spPr>
          <a:xfrm>
            <a:off x="2752200" y="5913000"/>
            <a:ext cx="8921520" cy="48960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맑은 고딕"/>
              </a:rPr>
              <a:t>TBD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CustomShape 25"/>
          <p:cNvSpPr/>
          <p:nvPr/>
        </p:nvSpPr>
        <p:spPr>
          <a:xfrm>
            <a:off x="2736360" y="4173120"/>
            <a:ext cx="8937720" cy="48960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맑은 고딕"/>
              </a:rPr>
              <a:t>TBD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CustomShape 26"/>
          <p:cNvSpPr/>
          <p:nvPr/>
        </p:nvSpPr>
        <p:spPr>
          <a:xfrm>
            <a:off x="2752200" y="4668840"/>
            <a:ext cx="8937720" cy="48960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맑은 고딕"/>
              </a:rPr>
              <a:t>TBD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3" name="CustomShape 27"/>
          <p:cNvSpPr/>
          <p:nvPr/>
        </p:nvSpPr>
        <p:spPr>
          <a:xfrm>
            <a:off x="2736360" y="2922480"/>
            <a:ext cx="8937720" cy="48960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맑은 고딕"/>
              </a:rPr>
              <a:t>TBD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CustomShape 28"/>
          <p:cNvSpPr/>
          <p:nvPr/>
        </p:nvSpPr>
        <p:spPr>
          <a:xfrm>
            <a:off x="2752200" y="3418200"/>
            <a:ext cx="8937720" cy="48960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맑은 고딕"/>
              </a:rPr>
              <a:t>TBD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5" name="CustomShape 29"/>
          <p:cNvSpPr/>
          <p:nvPr/>
        </p:nvSpPr>
        <p:spPr>
          <a:xfrm>
            <a:off x="2752200" y="2183760"/>
            <a:ext cx="8937720" cy="48960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맑은 고딕"/>
              </a:rPr>
              <a:t>TBD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60280" cy="116028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1701720" y="382680"/>
            <a:ext cx="12265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Infos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494640" y="1541160"/>
            <a:ext cx="11242800" cy="48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새 회원 모집 요항 </a:t>
            </a:r>
            <a:endParaRPr b="0" lang="en-US" sz="20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지원 자격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: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자율주행 로봇 개발에 관심있는 누구든 지원 가능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              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(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팀 내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Mobile / Arm / Drone / Vehicle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파트가 운영 中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) </a:t>
            </a:r>
            <a:endParaRPr b="0" lang="en-US" sz="20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지원 기간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: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상시</a:t>
            </a:r>
            <a:endParaRPr b="0" lang="en-US" sz="20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지원 방법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: 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맑은 고딕"/>
                <a:hlinkClick r:id="rId2"/>
              </a:rPr>
              <a:t>contact2auturbo@gmail.com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으로 개별 지원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(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지원서 필요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X)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활동 정보</a:t>
            </a:r>
            <a:endParaRPr b="0" lang="en-US" sz="20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활동 내용</a:t>
            </a:r>
            <a:endParaRPr b="0" lang="en-US" sz="2000" spc="-1" strike="noStrike">
              <a:latin typeface="Arial"/>
            </a:endParaRPr>
          </a:p>
          <a:p>
            <a:pPr lvl="2" marL="12574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내부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ROS2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강의를 통해 기반 육성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(2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월 중순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~4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월 진행 예상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)</a:t>
            </a:r>
            <a:endParaRPr b="0" lang="en-US" sz="2000" spc="-1" strike="noStrike">
              <a:latin typeface="Arial"/>
            </a:endParaRPr>
          </a:p>
          <a:p>
            <a:pPr lvl="2" marL="12574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Mobile / Arm / Drone / Vehicle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파트 모임 중 택일하여 합류 후 프로젝트 진행</a:t>
            </a:r>
            <a:endParaRPr b="0" lang="en-US" sz="2000" spc="-1" strike="noStrike">
              <a:latin typeface="Arial"/>
            </a:endParaRPr>
          </a:p>
          <a:p>
            <a:pPr lvl="2" marL="12574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국내외 유관 대회 및 학회 등지에 발표 목표로 활동</a:t>
            </a:r>
            <a:endParaRPr b="0" lang="en-US" sz="20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활동 일시 및 장소</a:t>
            </a:r>
            <a:endParaRPr b="0" lang="en-US" sz="2000" spc="-1" strike="noStrike">
              <a:latin typeface="Arial"/>
            </a:endParaRPr>
          </a:p>
          <a:p>
            <a:pPr lvl="2" marL="12574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맑은 고딕"/>
                <a:hlinkClick r:id="rId3"/>
              </a:rPr>
              <a:t>contact2auturbo@gmail.com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에 지원 후 개별 연락을 통해 추후 안내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기타 질의응답</a:t>
            </a:r>
            <a:endParaRPr b="0" lang="en-US" sz="20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맑은 고딕"/>
                <a:hlinkClick r:id="rId4"/>
              </a:rPr>
              <a:t>contact2auturbo@gmail.com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에 문의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60280" cy="1160280"/>
          </a:xfrm>
          <a:prstGeom prst="rect">
            <a:avLst/>
          </a:prstGeom>
          <a:ln>
            <a:noFill/>
          </a:ln>
        </p:spPr>
      </p:pic>
      <p:sp>
        <p:nvSpPr>
          <p:cNvPr id="48" name="CustomShape 1"/>
          <p:cNvSpPr/>
          <p:nvPr/>
        </p:nvSpPr>
        <p:spPr>
          <a:xfrm>
            <a:off x="1704600" y="382680"/>
            <a:ext cx="1153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Goal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4500000" y="3665520"/>
            <a:ext cx="715680" cy="53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3"/>
          <p:cNvSpPr/>
          <p:nvPr/>
        </p:nvSpPr>
        <p:spPr>
          <a:xfrm>
            <a:off x="8172360" y="3662280"/>
            <a:ext cx="715680" cy="53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1" name="Group 4"/>
          <p:cNvGrpSpPr/>
          <p:nvPr/>
        </p:nvGrpSpPr>
        <p:grpSpPr>
          <a:xfrm>
            <a:off x="5516640" y="2643840"/>
            <a:ext cx="2655360" cy="2571480"/>
            <a:chOff x="5516640" y="2643840"/>
            <a:chExt cx="2655360" cy="2571480"/>
          </a:xfrm>
        </p:grpSpPr>
        <p:sp>
          <p:nvSpPr>
            <p:cNvPr id="52" name="CustomShape 5"/>
            <p:cNvSpPr/>
            <p:nvPr/>
          </p:nvSpPr>
          <p:spPr>
            <a:xfrm>
              <a:off x="5933880" y="2892600"/>
              <a:ext cx="2196000" cy="2010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Entry to ROSsers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Self understanding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i="1" lang="en-US" sz="1800" spc="-1" strike="noStrike">
                  <a:solidFill>
                    <a:srgbClr val="000000"/>
                  </a:solidFill>
                  <a:latin typeface="맑은 고딕"/>
                </a:rPr>
                <a:t>Internalization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Trend setter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3" name="CustomShape 6"/>
            <p:cNvSpPr/>
            <p:nvPr/>
          </p:nvSpPr>
          <p:spPr>
            <a:xfrm>
              <a:off x="5516640" y="2643840"/>
              <a:ext cx="2655360" cy="257148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4" name="Line 7"/>
          <p:cNvSpPr/>
          <p:nvPr/>
        </p:nvSpPr>
        <p:spPr>
          <a:xfrm>
            <a:off x="5830920" y="2877480"/>
            <a:ext cx="360" cy="19555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Line 8"/>
          <p:cNvSpPr/>
          <p:nvPr/>
        </p:nvSpPr>
        <p:spPr>
          <a:xfrm>
            <a:off x="5666040" y="3057120"/>
            <a:ext cx="31680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Line 9"/>
          <p:cNvSpPr/>
          <p:nvPr/>
        </p:nvSpPr>
        <p:spPr>
          <a:xfrm>
            <a:off x="5668560" y="3344400"/>
            <a:ext cx="3164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Line 10"/>
          <p:cNvSpPr/>
          <p:nvPr/>
        </p:nvSpPr>
        <p:spPr>
          <a:xfrm>
            <a:off x="5668560" y="3629160"/>
            <a:ext cx="3164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Line 11"/>
          <p:cNvSpPr/>
          <p:nvPr/>
        </p:nvSpPr>
        <p:spPr>
          <a:xfrm>
            <a:off x="5671080" y="3916800"/>
            <a:ext cx="3164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Line 12"/>
          <p:cNvSpPr/>
          <p:nvPr/>
        </p:nvSpPr>
        <p:spPr>
          <a:xfrm>
            <a:off x="5683680" y="4154040"/>
            <a:ext cx="3164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Line 13"/>
          <p:cNvSpPr/>
          <p:nvPr/>
        </p:nvSpPr>
        <p:spPr>
          <a:xfrm>
            <a:off x="5686200" y="4441320"/>
            <a:ext cx="3164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Line 14"/>
          <p:cNvSpPr/>
          <p:nvPr/>
        </p:nvSpPr>
        <p:spPr>
          <a:xfrm>
            <a:off x="5686200" y="4726080"/>
            <a:ext cx="31644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2" name="Group 15"/>
          <p:cNvGrpSpPr/>
          <p:nvPr/>
        </p:nvGrpSpPr>
        <p:grpSpPr>
          <a:xfrm>
            <a:off x="9054360" y="322200"/>
            <a:ext cx="2720520" cy="6340320"/>
            <a:chOff x="9054360" y="322200"/>
            <a:chExt cx="2720520" cy="6340320"/>
          </a:xfrm>
        </p:grpSpPr>
        <p:grpSp>
          <p:nvGrpSpPr>
            <p:cNvPr id="63" name="Group 16"/>
            <p:cNvGrpSpPr/>
            <p:nvPr/>
          </p:nvGrpSpPr>
          <p:grpSpPr>
            <a:xfrm>
              <a:off x="9054360" y="322200"/>
              <a:ext cx="2720520" cy="6340320"/>
              <a:chOff x="9054360" y="322200"/>
              <a:chExt cx="2720520" cy="6340320"/>
            </a:xfrm>
          </p:grpSpPr>
          <p:sp>
            <p:nvSpPr>
              <p:cNvPr id="64" name="CustomShape 17"/>
              <p:cNvSpPr/>
              <p:nvPr/>
            </p:nvSpPr>
            <p:spPr>
              <a:xfrm>
                <a:off x="9534240" y="6122880"/>
                <a:ext cx="184248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맑은 고딕"/>
                  </a:rPr>
                  <a:t>Industrial robot</a:t>
                </a:r>
                <a:endParaRPr b="0" lang="en-US" sz="1800" spc="-1" strike="noStrike">
                  <a:latin typeface="Arial"/>
                </a:endParaRPr>
              </a:p>
            </p:txBody>
          </p:sp>
          <p:pic>
            <p:nvPicPr>
              <p:cNvPr id="65" name="Picture 4" descr=""/>
              <p:cNvPicPr/>
              <p:nvPr/>
            </p:nvPicPr>
            <p:blipFill>
              <a:blip r:embed="rId2"/>
              <a:srcRect l="15381" t="16006" r="15571" b="14001"/>
              <a:stretch/>
            </p:blipFill>
            <p:spPr>
              <a:xfrm>
                <a:off x="9429840" y="2264400"/>
                <a:ext cx="2051280" cy="1728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6" name="Picture 6" descr=""/>
              <p:cNvPicPr/>
              <p:nvPr/>
            </p:nvPicPr>
            <p:blipFill>
              <a:blip r:embed="rId3"/>
              <a:stretch/>
            </p:blipFill>
            <p:spPr>
              <a:xfrm>
                <a:off x="9421200" y="4394520"/>
                <a:ext cx="2079720" cy="1728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7" name="CustomShape 18"/>
              <p:cNvSpPr/>
              <p:nvPr/>
            </p:nvSpPr>
            <p:spPr>
              <a:xfrm>
                <a:off x="9983880" y="3992400"/>
                <a:ext cx="94320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맑은 고딕"/>
                  </a:rPr>
                  <a:t>Vehicle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68" name="CustomShape 19"/>
              <p:cNvSpPr/>
              <p:nvPr/>
            </p:nvSpPr>
            <p:spPr>
              <a:xfrm>
                <a:off x="9054360" y="322200"/>
                <a:ext cx="2720520" cy="6340320"/>
              </a:xfrm>
              <a:prstGeom prst="roundRect">
                <a:avLst>
                  <a:gd name="adj" fmla="val 16667"/>
                </a:avLst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pic>
          <p:nvPicPr>
            <p:cNvPr id="69" name="Picture 8" descr=""/>
            <p:cNvPicPr/>
            <p:nvPr/>
          </p:nvPicPr>
          <p:blipFill>
            <a:blip r:embed="rId4"/>
            <a:srcRect l="0" t="14823" r="0" b="22375"/>
            <a:stretch/>
          </p:blipFill>
          <p:spPr>
            <a:xfrm>
              <a:off x="9394200" y="551160"/>
              <a:ext cx="2086920" cy="1310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70" name="CustomShape 20"/>
            <p:cNvSpPr/>
            <p:nvPr/>
          </p:nvSpPr>
          <p:spPr>
            <a:xfrm>
              <a:off x="10023120" y="1804320"/>
              <a:ext cx="8287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Drone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71" name="Picture 8" descr=""/>
          <p:cNvPicPr/>
          <p:nvPr/>
        </p:nvPicPr>
        <p:blipFill>
          <a:blip r:embed="rId5"/>
          <a:stretch/>
        </p:blipFill>
        <p:spPr>
          <a:xfrm>
            <a:off x="1444680" y="2557800"/>
            <a:ext cx="2835000" cy="2454120"/>
          </a:xfrm>
          <a:prstGeom prst="rect">
            <a:avLst/>
          </a:prstGeom>
          <a:ln>
            <a:noFill/>
          </a:ln>
        </p:spPr>
      </p:pic>
      <p:pic>
        <p:nvPicPr>
          <p:cNvPr id="72" name="Picture 14" descr=""/>
          <p:cNvPicPr/>
          <p:nvPr/>
        </p:nvPicPr>
        <p:blipFill>
          <a:blip r:embed="rId6"/>
          <a:srcRect l="0" t="23684" r="0" b="24326"/>
          <a:stretch/>
        </p:blipFill>
        <p:spPr>
          <a:xfrm>
            <a:off x="2245320" y="1902600"/>
            <a:ext cx="1047240" cy="291600"/>
          </a:xfrm>
          <a:prstGeom prst="rect">
            <a:avLst/>
          </a:prstGeom>
          <a:ln>
            <a:noFill/>
          </a:ln>
        </p:spPr>
      </p:pic>
      <p:pic>
        <p:nvPicPr>
          <p:cNvPr id="73" name="Picture 18" descr=""/>
          <p:cNvPicPr/>
          <p:nvPr/>
        </p:nvPicPr>
        <p:blipFill>
          <a:blip r:embed="rId7"/>
          <a:stretch/>
        </p:blipFill>
        <p:spPr>
          <a:xfrm>
            <a:off x="1424160" y="1845720"/>
            <a:ext cx="565920" cy="697320"/>
          </a:xfrm>
          <a:prstGeom prst="rect">
            <a:avLst/>
          </a:prstGeom>
          <a:ln>
            <a:noFill/>
          </a:ln>
        </p:spPr>
      </p:pic>
      <p:pic>
        <p:nvPicPr>
          <p:cNvPr id="74" name="Picture 20" descr=""/>
          <p:cNvPicPr/>
          <p:nvPr/>
        </p:nvPicPr>
        <p:blipFill>
          <a:blip r:embed="rId8"/>
          <a:stretch/>
        </p:blipFill>
        <p:spPr>
          <a:xfrm>
            <a:off x="838800" y="2561760"/>
            <a:ext cx="625320" cy="898560"/>
          </a:xfrm>
          <a:prstGeom prst="rect">
            <a:avLst/>
          </a:prstGeom>
          <a:ln>
            <a:noFill/>
          </a:ln>
        </p:spPr>
      </p:pic>
      <p:pic>
        <p:nvPicPr>
          <p:cNvPr id="75" name="Picture 22" descr=""/>
          <p:cNvPicPr/>
          <p:nvPr/>
        </p:nvPicPr>
        <p:blipFill>
          <a:blip r:embed="rId9"/>
          <a:stretch/>
        </p:blipFill>
        <p:spPr>
          <a:xfrm>
            <a:off x="574560" y="3548520"/>
            <a:ext cx="840960" cy="700560"/>
          </a:xfrm>
          <a:prstGeom prst="rect">
            <a:avLst/>
          </a:prstGeom>
          <a:ln>
            <a:noFill/>
          </a:ln>
        </p:spPr>
      </p:pic>
      <p:sp>
        <p:nvSpPr>
          <p:cNvPr id="76" name="CustomShape 21"/>
          <p:cNvSpPr/>
          <p:nvPr/>
        </p:nvSpPr>
        <p:spPr>
          <a:xfrm>
            <a:off x="436680" y="1594800"/>
            <a:ext cx="4065840" cy="460800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7" name="Picture 2" descr=""/>
          <p:cNvPicPr/>
          <p:nvPr/>
        </p:nvPicPr>
        <p:blipFill>
          <a:blip r:embed="rId10"/>
          <a:stretch/>
        </p:blipFill>
        <p:spPr>
          <a:xfrm>
            <a:off x="3349080" y="1804680"/>
            <a:ext cx="470520" cy="470520"/>
          </a:xfrm>
          <a:prstGeom prst="rect">
            <a:avLst/>
          </a:prstGeom>
          <a:ln>
            <a:noFill/>
          </a:ln>
        </p:spPr>
      </p:pic>
      <p:pic>
        <p:nvPicPr>
          <p:cNvPr id="78" name="Picture 4" descr=""/>
          <p:cNvPicPr/>
          <p:nvPr/>
        </p:nvPicPr>
        <p:blipFill>
          <a:blip r:embed="rId11"/>
          <a:stretch/>
        </p:blipFill>
        <p:spPr>
          <a:xfrm>
            <a:off x="2245320" y="5521320"/>
            <a:ext cx="1631880" cy="273600"/>
          </a:xfrm>
          <a:prstGeom prst="rect">
            <a:avLst/>
          </a:prstGeom>
          <a:ln>
            <a:noFill/>
          </a:ln>
        </p:spPr>
      </p:pic>
      <p:pic>
        <p:nvPicPr>
          <p:cNvPr id="79" name="Picture 2" descr=""/>
          <p:cNvPicPr/>
          <p:nvPr/>
        </p:nvPicPr>
        <p:blipFill>
          <a:blip r:embed="rId12"/>
          <a:srcRect l="8380" t="0" r="9597" b="0"/>
          <a:stretch/>
        </p:blipFill>
        <p:spPr>
          <a:xfrm>
            <a:off x="838800" y="4453560"/>
            <a:ext cx="631080" cy="514800"/>
          </a:xfrm>
          <a:prstGeom prst="rect">
            <a:avLst/>
          </a:prstGeom>
          <a:ln>
            <a:noFill/>
          </a:ln>
        </p:spPr>
      </p:pic>
      <p:pic>
        <p:nvPicPr>
          <p:cNvPr id="80" name="Picture 4" descr=""/>
          <p:cNvPicPr/>
          <p:nvPr/>
        </p:nvPicPr>
        <p:blipFill>
          <a:blip r:embed="rId13"/>
          <a:stretch/>
        </p:blipFill>
        <p:spPr>
          <a:xfrm>
            <a:off x="1283760" y="5064120"/>
            <a:ext cx="844200" cy="584280"/>
          </a:xfrm>
          <a:prstGeom prst="rect">
            <a:avLst/>
          </a:prstGeom>
          <a:ln>
            <a:noFill/>
          </a:ln>
        </p:spPr>
      </p:pic>
      <p:sp>
        <p:nvSpPr>
          <p:cNvPr id="81" name="CustomShape 22"/>
          <p:cNvSpPr/>
          <p:nvPr/>
        </p:nvSpPr>
        <p:spPr>
          <a:xfrm>
            <a:off x="5780880" y="2440800"/>
            <a:ext cx="2127240" cy="36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AuTURBO 19’ Goal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12" descr=""/>
          <p:cNvPicPr/>
          <p:nvPr/>
        </p:nvPicPr>
        <p:blipFill>
          <a:blip r:embed="rId1"/>
          <a:stretch/>
        </p:blipFill>
        <p:spPr>
          <a:xfrm>
            <a:off x="9135720" y="1659960"/>
            <a:ext cx="2980080" cy="1658160"/>
          </a:xfrm>
          <a:prstGeom prst="rect">
            <a:avLst/>
          </a:prstGeom>
          <a:ln>
            <a:noFill/>
          </a:ln>
        </p:spPr>
      </p:pic>
      <p:pic>
        <p:nvPicPr>
          <p:cNvPr id="83" name="Picture 12" descr=""/>
          <p:cNvPicPr/>
          <p:nvPr/>
        </p:nvPicPr>
        <p:blipFill>
          <a:blip r:embed="rId2"/>
          <a:stretch/>
        </p:blipFill>
        <p:spPr>
          <a:xfrm>
            <a:off x="285120" y="111600"/>
            <a:ext cx="1003320" cy="100332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1143720" y="21240"/>
            <a:ext cx="23893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Footprints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246960" y="21240"/>
            <a:ext cx="3480480" cy="1112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" name="그림 1" descr=""/>
          <p:cNvPicPr/>
          <p:nvPr/>
        </p:nvPicPr>
        <p:blipFill>
          <a:blip r:embed="rId3"/>
          <a:stretch/>
        </p:blipFill>
        <p:spPr>
          <a:xfrm>
            <a:off x="115200" y="117360"/>
            <a:ext cx="2954160" cy="1661760"/>
          </a:xfrm>
          <a:prstGeom prst="rect">
            <a:avLst/>
          </a:prstGeom>
          <a:ln>
            <a:noFill/>
          </a:ln>
        </p:spPr>
      </p:pic>
      <p:pic>
        <p:nvPicPr>
          <p:cNvPr id="87" name="그림 2" descr=""/>
          <p:cNvPicPr/>
          <p:nvPr/>
        </p:nvPicPr>
        <p:blipFill>
          <a:blip r:embed="rId4"/>
          <a:stretch/>
        </p:blipFill>
        <p:spPr>
          <a:xfrm>
            <a:off x="126720" y="1856880"/>
            <a:ext cx="2620440" cy="1474920"/>
          </a:xfrm>
          <a:prstGeom prst="rect">
            <a:avLst/>
          </a:prstGeom>
          <a:ln>
            <a:noFill/>
          </a:ln>
        </p:spPr>
      </p:pic>
      <p:pic>
        <p:nvPicPr>
          <p:cNvPr id="88" name="그림 3" descr=""/>
          <p:cNvPicPr/>
          <p:nvPr/>
        </p:nvPicPr>
        <p:blipFill>
          <a:blip r:embed="rId5"/>
          <a:srcRect l="44563" t="34276" r="33235" b="24013"/>
          <a:stretch/>
        </p:blipFill>
        <p:spPr>
          <a:xfrm>
            <a:off x="6626160" y="3428640"/>
            <a:ext cx="1399680" cy="1555920"/>
          </a:xfrm>
          <a:prstGeom prst="rect">
            <a:avLst/>
          </a:prstGeom>
          <a:ln>
            <a:noFill/>
          </a:ln>
        </p:spPr>
      </p:pic>
      <p:pic>
        <p:nvPicPr>
          <p:cNvPr id="89" name="그림 4" descr=""/>
          <p:cNvPicPr/>
          <p:nvPr/>
        </p:nvPicPr>
        <p:blipFill>
          <a:blip r:embed="rId6"/>
          <a:srcRect l="0" t="20328" r="0" b="0"/>
          <a:stretch/>
        </p:blipFill>
        <p:spPr>
          <a:xfrm>
            <a:off x="115200" y="3427200"/>
            <a:ext cx="2620800" cy="1555920"/>
          </a:xfrm>
          <a:prstGeom prst="rect">
            <a:avLst/>
          </a:prstGeom>
          <a:ln>
            <a:noFill/>
          </a:ln>
        </p:spPr>
      </p:pic>
      <p:pic>
        <p:nvPicPr>
          <p:cNvPr id="90" name="그림 6" descr=""/>
          <p:cNvPicPr/>
          <p:nvPr/>
        </p:nvPicPr>
        <p:blipFill>
          <a:blip r:embed="rId7"/>
          <a:stretch/>
        </p:blipFill>
        <p:spPr>
          <a:xfrm>
            <a:off x="9659880" y="3428640"/>
            <a:ext cx="2455560" cy="3274200"/>
          </a:xfrm>
          <a:prstGeom prst="rect">
            <a:avLst/>
          </a:prstGeom>
          <a:ln>
            <a:noFill/>
          </a:ln>
        </p:spPr>
      </p:pic>
      <p:pic>
        <p:nvPicPr>
          <p:cNvPr id="91" name="그림 5" descr=""/>
          <p:cNvPicPr/>
          <p:nvPr/>
        </p:nvPicPr>
        <p:blipFill>
          <a:blip r:embed="rId8"/>
          <a:stretch/>
        </p:blipFill>
        <p:spPr>
          <a:xfrm>
            <a:off x="3176640" y="117360"/>
            <a:ext cx="2889000" cy="1658160"/>
          </a:xfrm>
          <a:prstGeom prst="rect">
            <a:avLst/>
          </a:prstGeom>
          <a:ln>
            <a:noFill/>
          </a:ln>
        </p:spPr>
      </p:pic>
      <p:pic>
        <p:nvPicPr>
          <p:cNvPr id="92" name="Picture 2" descr=""/>
          <p:cNvPicPr/>
          <p:nvPr/>
        </p:nvPicPr>
        <p:blipFill>
          <a:blip r:embed="rId9"/>
          <a:srcRect l="0" t="13428" r="0" b="13858"/>
          <a:stretch/>
        </p:blipFill>
        <p:spPr>
          <a:xfrm>
            <a:off x="5268960" y="5094720"/>
            <a:ext cx="2284560" cy="1608120"/>
          </a:xfrm>
          <a:prstGeom prst="rect">
            <a:avLst/>
          </a:prstGeom>
          <a:ln>
            <a:noFill/>
          </a:ln>
        </p:spPr>
      </p:pic>
      <p:pic>
        <p:nvPicPr>
          <p:cNvPr id="93" name="그림 15" descr=""/>
          <p:cNvPicPr/>
          <p:nvPr/>
        </p:nvPicPr>
        <p:blipFill>
          <a:blip r:embed="rId10"/>
          <a:srcRect l="7281" t="0" r="0" b="0"/>
          <a:stretch/>
        </p:blipFill>
        <p:spPr>
          <a:xfrm>
            <a:off x="8157600" y="3428640"/>
            <a:ext cx="1399680" cy="1555920"/>
          </a:xfrm>
          <a:prstGeom prst="rect">
            <a:avLst/>
          </a:prstGeom>
          <a:ln>
            <a:noFill/>
          </a:ln>
        </p:spPr>
      </p:pic>
      <p:pic>
        <p:nvPicPr>
          <p:cNvPr id="94" name="그림 16" descr=""/>
          <p:cNvPicPr/>
          <p:nvPr/>
        </p:nvPicPr>
        <p:blipFill>
          <a:blip r:embed="rId11"/>
          <a:srcRect l="10000" t="11460" r="20371" b="23663"/>
          <a:stretch/>
        </p:blipFill>
        <p:spPr>
          <a:xfrm rot="5400000">
            <a:off x="5105520" y="3595320"/>
            <a:ext cx="1553040" cy="1225440"/>
          </a:xfrm>
          <a:prstGeom prst="rect">
            <a:avLst/>
          </a:prstGeom>
          <a:ln>
            <a:noFill/>
          </a:ln>
        </p:spPr>
      </p:pic>
      <p:pic>
        <p:nvPicPr>
          <p:cNvPr id="95" name="그림 17" descr=""/>
          <p:cNvPicPr/>
          <p:nvPr/>
        </p:nvPicPr>
        <p:blipFill>
          <a:blip r:embed="rId12"/>
          <a:srcRect l="2404" t="5703" r="3515" b="27619"/>
          <a:stretch/>
        </p:blipFill>
        <p:spPr>
          <a:xfrm>
            <a:off x="7613280" y="5065920"/>
            <a:ext cx="1955520" cy="1636920"/>
          </a:xfrm>
          <a:prstGeom prst="rect">
            <a:avLst/>
          </a:prstGeom>
          <a:ln>
            <a:noFill/>
          </a:ln>
        </p:spPr>
      </p:pic>
      <p:pic>
        <p:nvPicPr>
          <p:cNvPr id="96" name="그림 18" descr=""/>
          <p:cNvPicPr/>
          <p:nvPr/>
        </p:nvPicPr>
        <p:blipFill>
          <a:blip r:embed="rId13"/>
          <a:srcRect l="0" t="0" r="19908" b="0"/>
          <a:stretch/>
        </p:blipFill>
        <p:spPr>
          <a:xfrm>
            <a:off x="2816280" y="5076720"/>
            <a:ext cx="2331000" cy="1636920"/>
          </a:xfrm>
          <a:prstGeom prst="rect">
            <a:avLst/>
          </a:prstGeom>
          <a:ln>
            <a:noFill/>
          </a:ln>
        </p:spPr>
      </p:pic>
      <p:pic>
        <p:nvPicPr>
          <p:cNvPr id="97" name="그림 19" descr=""/>
          <p:cNvPicPr/>
          <p:nvPr/>
        </p:nvPicPr>
        <p:blipFill>
          <a:blip r:embed="rId14"/>
          <a:srcRect l="5210" t="45619" r="52172" b="-2"/>
          <a:stretch/>
        </p:blipFill>
        <p:spPr>
          <a:xfrm>
            <a:off x="115200" y="5094720"/>
            <a:ext cx="2598120" cy="1608120"/>
          </a:xfrm>
          <a:prstGeom prst="rect">
            <a:avLst/>
          </a:prstGeom>
          <a:ln>
            <a:noFill/>
          </a:ln>
        </p:spPr>
      </p:pic>
      <p:pic>
        <p:nvPicPr>
          <p:cNvPr id="98" name="그림 21" descr=""/>
          <p:cNvPicPr/>
          <p:nvPr/>
        </p:nvPicPr>
        <p:blipFill>
          <a:blip r:embed="rId15"/>
          <a:srcRect l="24540" t="13228" r="11832" b="9899"/>
          <a:stretch/>
        </p:blipFill>
        <p:spPr>
          <a:xfrm>
            <a:off x="2827440" y="3427200"/>
            <a:ext cx="2331000" cy="1555920"/>
          </a:xfrm>
          <a:prstGeom prst="rect">
            <a:avLst/>
          </a:prstGeom>
          <a:ln>
            <a:noFill/>
          </a:ln>
        </p:spPr>
      </p:pic>
      <p:pic>
        <p:nvPicPr>
          <p:cNvPr id="99" name="그림 13" descr=""/>
          <p:cNvPicPr/>
          <p:nvPr/>
        </p:nvPicPr>
        <p:blipFill>
          <a:blip r:embed="rId16"/>
          <a:srcRect l="0" t="51197" r="0" b="16850"/>
          <a:stretch/>
        </p:blipFill>
        <p:spPr>
          <a:xfrm>
            <a:off x="6179040" y="1677240"/>
            <a:ext cx="2889000" cy="1643400"/>
          </a:xfrm>
          <a:prstGeom prst="rect">
            <a:avLst/>
          </a:prstGeom>
          <a:ln>
            <a:noFill/>
          </a:ln>
        </p:spPr>
      </p:pic>
      <p:pic>
        <p:nvPicPr>
          <p:cNvPr id="100" name="그림 28" descr=""/>
          <p:cNvPicPr/>
          <p:nvPr/>
        </p:nvPicPr>
        <p:blipFill>
          <a:blip r:embed=""/>
          <a:stretch/>
        </p:blipFill>
        <p:spPr>
          <a:xfrm>
            <a:off x="2838240" y="1856160"/>
            <a:ext cx="3257280" cy="1469880"/>
          </a:xfrm>
          <a:prstGeom prst="rect">
            <a:avLst/>
          </a:prstGeom>
          <a:ln>
            <a:noFill/>
          </a:ln>
        </p:spPr>
      </p:pic>
      <p:pic>
        <p:nvPicPr>
          <p:cNvPr id="101" name="그림 24" descr=""/>
          <p:cNvPicPr/>
          <p:nvPr/>
        </p:nvPicPr>
        <p:blipFill>
          <a:blip r:embed="rId17"/>
          <a:srcRect l="14613" t="22657" r="5781" b="18874"/>
          <a:stretch/>
        </p:blipFill>
        <p:spPr>
          <a:xfrm>
            <a:off x="6179040" y="118080"/>
            <a:ext cx="1513080" cy="1481400"/>
          </a:xfrm>
          <a:prstGeom prst="rect">
            <a:avLst/>
          </a:prstGeom>
          <a:ln>
            <a:noFill/>
          </a:ln>
        </p:spPr>
      </p:pic>
      <p:pic>
        <p:nvPicPr>
          <p:cNvPr id="102" name="그림 25" descr=""/>
          <p:cNvPicPr/>
          <p:nvPr/>
        </p:nvPicPr>
        <p:blipFill>
          <a:blip r:embed="rId18"/>
          <a:srcRect l="14500" t="32404" r="32150" b="18703"/>
          <a:stretch/>
        </p:blipFill>
        <p:spPr>
          <a:xfrm>
            <a:off x="9960120" y="116640"/>
            <a:ext cx="2155320" cy="1481400"/>
          </a:xfrm>
          <a:prstGeom prst="rect">
            <a:avLst/>
          </a:prstGeom>
          <a:ln>
            <a:noFill/>
          </a:ln>
        </p:spPr>
      </p:pic>
      <p:pic>
        <p:nvPicPr>
          <p:cNvPr id="103" name="그림 26" descr=""/>
          <p:cNvPicPr/>
          <p:nvPr/>
        </p:nvPicPr>
        <p:blipFill>
          <a:blip r:embed="rId19"/>
          <a:stretch/>
        </p:blipFill>
        <p:spPr>
          <a:xfrm>
            <a:off x="7845480" y="121320"/>
            <a:ext cx="1960920" cy="147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60280" cy="116028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1691640" y="382680"/>
            <a:ext cx="2915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Organization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441800" y="4404240"/>
            <a:ext cx="943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Vehicle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892080" y="2835720"/>
            <a:ext cx="2042640" cy="204264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8" name="Picture 4" descr=""/>
          <p:cNvPicPr/>
          <p:nvPr/>
        </p:nvPicPr>
        <p:blipFill>
          <a:blip r:embed="rId2"/>
          <a:srcRect l="15383" t="16003" r="15575" b="14010"/>
          <a:stretch/>
        </p:blipFill>
        <p:spPr>
          <a:xfrm>
            <a:off x="1200960" y="3130200"/>
            <a:ext cx="1424880" cy="1200240"/>
          </a:xfrm>
          <a:prstGeom prst="rect">
            <a:avLst/>
          </a:prstGeom>
          <a:ln>
            <a:noFill/>
          </a:ln>
        </p:spPr>
      </p:pic>
      <p:sp>
        <p:nvSpPr>
          <p:cNvPr id="109" name="CustomShape 4"/>
          <p:cNvSpPr/>
          <p:nvPr/>
        </p:nvSpPr>
        <p:spPr>
          <a:xfrm>
            <a:off x="4387680" y="5783400"/>
            <a:ext cx="901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Mobile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CustomShape 5"/>
          <p:cNvSpPr/>
          <p:nvPr/>
        </p:nvSpPr>
        <p:spPr>
          <a:xfrm>
            <a:off x="4424400" y="2874960"/>
            <a:ext cx="828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Drone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" name="CustomShape 6"/>
          <p:cNvSpPr/>
          <p:nvPr/>
        </p:nvSpPr>
        <p:spPr>
          <a:xfrm>
            <a:off x="7272720" y="4400640"/>
            <a:ext cx="61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Arm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" name="CustomShape 7"/>
          <p:cNvSpPr/>
          <p:nvPr/>
        </p:nvSpPr>
        <p:spPr>
          <a:xfrm>
            <a:off x="3817440" y="1306440"/>
            <a:ext cx="2042640" cy="204264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8"/>
          <p:cNvSpPr/>
          <p:nvPr/>
        </p:nvSpPr>
        <p:spPr>
          <a:xfrm>
            <a:off x="3817440" y="4214520"/>
            <a:ext cx="2042640" cy="204264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9"/>
          <p:cNvSpPr/>
          <p:nvPr/>
        </p:nvSpPr>
        <p:spPr>
          <a:xfrm>
            <a:off x="6562440" y="2837520"/>
            <a:ext cx="2042640" cy="204264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10"/>
          <p:cNvSpPr/>
          <p:nvPr/>
        </p:nvSpPr>
        <p:spPr>
          <a:xfrm>
            <a:off x="4639320" y="3424320"/>
            <a:ext cx="399240" cy="684720"/>
          </a:xfrm>
          <a:prstGeom prst="up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11"/>
          <p:cNvSpPr/>
          <p:nvPr/>
        </p:nvSpPr>
        <p:spPr>
          <a:xfrm rot="3600000">
            <a:off x="6057360" y="4370040"/>
            <a:ext cx="399240" cy="684720"/>
          </a:xfrm>
          <a:prstGeom prst="up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12"/>
          <p:cNvSpPr/>
          <p:nvPr/>
        </p:nvSpPr>
        <p:spPr>
          <a:xfrm rot="7200000">
            <a:off x="5966280" y="2662200"/>
            <a:ext cx="399240" cy="684720"/>
          </a:xfrm>
          <a:prstGeom prst="up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8" name="Picture 2" descr=""/>
          <p:cNvPicPr/>
          <p:nvPr/>
        </p:nvPicPr>
        <p:blipFill>
          <a:blip r:embed="rId3"/>
          <a:stretch/>
        </p:blipFill>
        <p:spPr>
          <a:xfrm>
            <a:off x="4056120" y="4608720"/>
            <a:ext cx="1565640" cy="1173960"/>
          </a:xfrm>
          <a:prstGeom prst="rect">
            <a:avLst/>
          </a:prstGeom>
          <a:ln>
            <a:noFill/>
          </a:ln>
        </p:spPr>
      </p:pic>
      <p:pic>
        <p:nvPicPr>
          <p:cNvPr id="119" name="Picture 4" descr=""/>
          <p:cNvPicPr/>
          <p:nvPr/>
        </p:nvPicPr>
        <p:blipFill>
          <a:blip r:embed="rId4"/>
          <a:stretch/>
        </p:blipFill>
        <p:spPr>
          <a:xfrm>
            <a:off x="7033680" y="3140280"/>
            <a:ext cx="1260360" cy="1260360"/>
          </a:xfrm>
          <a:prstGeom prst="rect">
            <a:avLst/>
          </a:prstGeom>
          <a:ln>
            <a:noFill/>
          </a:ln>
        </p:spPr>
      </p:pic>
      <p:pic>
        <p:nvPicPr>
          <p:cNvPr id="120" name="Picture 8" descr=""/>
          <p:cNvPicPr/>
          <p:nvPr/>
        </p:nvPicPr>
        <p:blipFill>
          <a:blip r:embed="rId5"/>
          <a:stretch/>
        </p:blipFill>
        <p:spPr>
          <a:xfrm>
            <a:off x="4206960" y="1638720"/>
            <a:ext cx="1258200" cy="1258200"/>
          </a:xfrm>
          <a:prstGeom prst="rect">
            <a:avLst/>
          </a:prstGeom>
          <a:ln>
            <a:noFill/>
          </a:ln>
        </p:spPr>
      </p:pic>
      <p:pic>
        <p:nvPicPr>
          <p:cNvPr id="121" name="Picture 2" descr=""/>
          <p:cNvPicPr/>
          <p:nvPr/>
        </p:nvPicPr>
        <p:blipFill>
          <a:blip r:embed="rId6"/>
          <a:srcRect l="0" t="5337" r="0" b="9316"/>
          <a:stretch/>
        </p:blipFill>
        <p:spPr>
          <a:xfrm>
            <a:off x="837360" y="2702160"/>
            <a:ext cx="577440" cy="657360"/>
          </a:xfrm>
          <a:prstGeom prst="rect">
            <a:avLst/>
          </a:prstGeom>
          <a:ln>
            <a:noFill/>
          </a:ln>
        </p:spPr>
      </p:pic>
      <p:pic>
        <p:nvPicPr>
          <p:cNvPr id="122" name="Picture 4" descr=""/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6000"/>
                    </a14:imgEffect>
                  </a14:imgLayer>
                </a14:imgProps>
              </a:ext>
            </a:extLst>
          </a:blip>
          <a:srcRect l="49821" t="49464" r="19554" b="29359"/>
          <a:stretch/>
        </p:blipFill>
        <p:spPr>
          <a:xfrm>
            <a:off x="6630480" y="2770920"/>
            <a:ext cx="554400" cy="681480"/>
          </a:xfrm>
          <a:prstGeom prst="rect">
            <a:avLst/>
          </a:prstGeom>
          <a:ln>
            <a:noFill/>
          </a:ln>
        </p:spPr>
      </p:pic>
      <p:pic>
        <p:nvPicPr>
          <p:cNvPr id="123" name="그림 67" descr=""/>
          <p:cNvPicPr/>
          <p:nvPr/>
        </p:nvPicPr>
        <p:blipFill>
          <a:blip r:embed="rId9"/>
          <a:srcRect l="6406" t="10440" r="7888" b="11195"/>
          <a:stretch/>
        </p:blipFill>
        <p:spPr>
          <a:xfrm>
            <a:off x="3795840" y="4214520"/>
            <a:ext cx="520560" cy="635040"/>
          </a:xfrm>
          <a:prstGeom prst="rect">
            <a:avLst/>
          </a:prstGeom>
          <a:ln>
            <a:noFill/>
          </a:ln>
        </p:spPr>
      </p:pic>
      <p:sp>
        <p:nvSpPr>
          <p:cNvPr id="124" name="CustomShape 13"/>
          <p:cNvSpPr/>
          <p:nvPr/>
        </p:nvSpPr>
        <p:spPr>
          <a:xfrm rot="6874800">
            <a:off x="3135960" y="4266000"/>
            <a:ext cx="399240" cy="684720"/>
          </a:xfrm>
          <a:prstGeom prst="up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4"/>
          <p:cNvSpPr/>
          <p:nvPr/>
        </p:nvSpPr>
        <p:spPr>
          <a:xfrm rot="3555600">
            <a:off x="3110760" y="2706120"/>
            <a:ext cx="399240" cy="684720"/>
          </a:xfrm>
          <a:prstGeom prst="up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6" name="Picture 3" descr=""/>
          <p:cNvPicPr/>
          <p:nvPr/>
        </p:nvPicPr>
        <p:blipFill>
          <a:blip r:embed="rId10"/>
          <a:srcRect l="11727" t="0" r="14112" b="0"/>
          <a:stretch/>
        </p:blipFill>
        <p:spPr>
          <a:xfrm>
            <a:off x="10222920" y="2805120"/>
            <a:ext cx="550080" cy="669600"/>
          </a:xfrm>
          <a:prstGeom prst="rect">
            <a:avLst/>
          </a:prstGeom>
          <a:ln>
            <a:noFill/>
          </a:ln>
        </p:spPr>
      </p:pic>
      <p:sp>
        <p:nvSpPr>
          <p:cNvPr id="127" name="CustomShape 15"/>
          <p:cNvSpPr/>
          <p:nvPr/>
        </p:nvSpPr>
        <p:spPr>
          <a:xfrm>
            <a:off x="10172520" y="4374000"/>
            <a:ext cx="1110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Free role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CustomShape 16"/>
          <p:cNvSpPr/>
          <p:nvPr/>
        </p:nvSpPr>
        <p:spPr>
          <a:xfrm>
            <a:off x="9706320" y="2805120"/>
            <a:ext cx="2042640" cy="204264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9" name="Picture 2" descr=""/>
          <p:cNvPicPr/>
          <p:nvPr/>
        </p:nvPicPr>
        <p:blipFill>
          <a:blip r:embed="rId11"/>
          <a:srcRect l="11804" t="0" r="12245" b="0"/>
          <a:stretch/>
        </p:blipFill>
        <p:spPr>
          <a:xfrm>
            <a:off x="9679680" y="2799000"/>
            <a:ext cx="496440" cy="653760"/>
          </a:xfrm>
          <a:prstGeom prst="rect">
            <a:avLst/>
          </a:prstGeom>
          <a:ln>
            <a:noFill/>
          </a:ln>
        </p:spPr>
      </p:pic>
      <p:pic>
        <p:nvPicPr>
          <p:cNvPr id="130" name="Picture 6" descr=""/>
          <p:cNvPicPr/>
          <p:nvPr/>
        </p:nvPicPr>
        <p:blipFill>
          <a:blip r:embed="rId12"/>
          <a:srcRect l="6663" t="7627" r="27832" b="23036"/>
          <a:stretch/>
        </p:blipFill>
        <p:spPr>
          <a:xfrm>
            <a:off x="3824280" y="1269360"/>
            <a:ext cx="462960" cy="653760"/>
          </a:xfrm>
          <a:prstGeom prst="rect">
            <a:avLst/>
          </a:prstGeom>
          <a:ln>
            <a:noFill/>
          </a:ln>
        </p:spPr>
      </p:pic>
      <p:sp>
        <p:nvSpPr>
          <p:cNvPr id="131" name="CustomShape 17"/>
          <p:cNvSpPr/>
          <p:nvPr/>
        </p:nvSpPr>
        <p:spPr>
          <a:xfrm>
            <a:off x="4443120" y="1357560"/>
            <a:ext cx="78624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</a:rPr>
              <a:t>정려운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맑은 고딕"/>
              </a:rPr>
              <a:t>(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</a:rPr>
              <a:t>임시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</a:rPr>
              <a:t>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2" name="CustomShape 18"/>
          <p:cNvSpPr/>
          <p:nvPr/>
        </p:nvSpPr>
        <p:spPr>
          <a:xfrm>
            <a:off x="7218720" y="2861640"/>
            <a:ext cx="7387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</a:rPr>
              <a:t>조동운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CustomShape 19"/>
          <p:cNvSpPr/>
          <p:nvPr/>
        </p:nvSpPr>
        <p:spPr>
          <a:xfrm>
            <a:off x="1537200" y="2861640"/>
            <a:ext cx="7387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</a:rPr>
              <a:t>김기훈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CustomShape 20"/>
          <p:cNvSpPr/>
          <p:nvPr/>
        </p:nvSpPr>
        <p:spPr>
          <a:xfrm>
            <a:off x="4461480" y="4302720"/>
            <a:ext cx="7387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</a:rPr>
              <a:t>서정암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5" name="CustomShape 21"/>
          <p:cNvSpPr/>
          <p:nvPr/>
        </p:nvSpPr>
        <p:spPr>
          <a:xfrm>
            <a:off x="9695160" y="2432160"/>
            <a:ext cx="4690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</a:rPr>
              <a:t>Mo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CustomShape 22"/>
          <p:cNvSpPr/>
          <p:nvPr/>
        </p:nvSpPr>
        <p:spPr>
          <a:xfrm>
            <a:off x="10128600" y="2432160"/>
            <a:ext cx="7387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</a:rPr>
              <a:t>백진철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60280" cy="1160280"/>
          </a:xfrm>
          <a:prstGeom prst="rect">
            <a:avLst/>
          </a:prstGeom>
          <a:ln>
            <a:noFill/>
          </a:ln>
        </p:spPr>
      </p:pic>
      <p:sp>
        <p:nvSpPr>
          <p:cNvPr id="138" name="CustomShape 1"/>
          <p:cNvSpPr/>
          <p:nvPr/>
        </p:nvSpPr>
        <p:spPr>
          <a:xfrm>
            <a:off x="1671120" y="382680"/>
            <a:ext cx="15541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Topics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139" name="Group 2"/>
          <p:cNvGrpSpPr/>
          <p:nvPr/>
        </p:nvGrpSpPr>
        <p:grpSpPr>
          <a:xfrm>
            <a:off x="409320" y="1681560"/>
            <a:ext cx="2134440" cy="974520"/>
            <a:chOff x="409320" y="1681560"/>
            <a:chExt cx="2134440" cy="974520"/>
          </a:xfrm>
        </p:grpSpPr>
        <p:sp>
          <p:nvSpPr>
            <p:cNvPr id="140" name="CustomShape 3"/>
            <p:cNvSpPr/>
            <p:nvPr/>
          </p:nvSpPr>
          <p:spPr>
            <a:xfrm>
              <a:off x="409320" y="168156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CustomShape 4"/>
            <p:cNvSpPr/>
            <p:nvPr/>
          </p:nvSpPr>
          <p:spPr>
            <a:xfrm>
              <a:off x="1062000" y="1987200"/>
              <a:ext cx="82872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Drone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42" name="Group 5"/>
          <p:cNvGrpSpPr/>
          <p:nvPr/>
        </p:nvGrpSpPr>
        <p:grpSpPr>
          <a:xfrm>
            <a:off x="409320" y="2928600"/>
            <a:ext cx="2134440" cy="974520"/>
            <a:chOff x="409320" y="2928600"/>
            <a:chExt cx="2134440" cy="974520"/>
          </a:xfrm>
        </p:grpSpPr>
        <p:sp>
          <p:nvSpPr>
            <p:cNvPr id="143" name="CustomShape 6"/>
            <p:cNvSpPr/>
            <p:nvPr/>
          </p:nvSpPr>
          <p:spPr>
            <a:xfrm>
              <a:off x="409320" y="292860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" name="CustomShape 7"/>
            <p:cNvSpPr/>
            <p:nvPr/>
          </p:nvSpPr>
          <p:spPr>
            <a:xfrm>
              <a:off x="1166400" y="3233880"/>
              <a:ext cx="61992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Arm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45" name="Group 8"/>
          <p:cNvGrpSpPr/>
          <p:nvPr/>
        </p:nvGrpSpPr>
        <p:grpSpPr>
          <a:xfrm>
            <a:off x="409320" y="4173120"/>
            <a:ext cx="2134440" cy="974520"/>
            <a:chOff x="409320" y="4173120"/>
            <a:chExt cx="2134440" cy="974520"/>
          </a:xfrm>
        </p:grpSpPr>
        <p:sp>
          <p:nvSpPr>
            <p:cNvPr id="146" name="CustomShape 9"/>
            <p:cNvSpPr/>
            <p:nvPr/>
          </p:nvSpPr>
          <p:spPr>
            <a:xfrm>
              <a:off x="409320" y="417312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CustomShape 10"/>
            <p:cNvSpPr/>
            <p:nvPr/>
          </p:nvSpPr>
          <p:spPr>
            <a:xfrm>
              <a:off x="1025280" y="4478760"/>
              <a:ext cx="9018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Mobile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48" name="Group 11"/>
          <p:cNvGrpSpPr/>
          <p:nvPr/>
        </p:nvGrpSpPr>
        <p:grpSpPr>
          <a:xfrm>
            <a:off x="409320" y="5419440"/>
            <a:ext cx="2134440" cy="974520"/>
            <a:chOff x="409320" y="5419440"/>
            <a:chExt cx="2134440" cy="974520"/>
          </a:xfrm>
        </p:grpSpPr>
        <p:sp>
          <p:nvSpPr>
            <p:cNvPr id="149" name="CustomShape 12"/>
            <p:cNvSpPr/>
            <p:nvPr/>
          </p:nvSpPr>
          <p:spPr>
            <a:xfrm>
              <a:off x="409320" y="541944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CustomShape 13"/>
            <p:cNvSpPr/>
            <p:nvPr/>
          </p:nvSpPr>
          <p:spPr>
            <a:xfrm>
              <a:off x="1005120" y="5725080"/>
              <a:ext cx="9432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Vehicle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51" name="Line 14"/>
          <p:cNvSpPr/>
          <p:nvPr/>
        </p:nvSpPr>
        <p:spPr>
          <a:xfrm>
            <a:off x="2644920" y="1266480"/>
            <a:ext cx="360" cy="52736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2" name="Group 15"/>
          <p:cNvGrpSpPr/>
          <p:nvPr/>
        </p:nvGrpSpPr>
        <p:grpSpPr>
          <a:xfrm>
            <a:off x="2736360" y="1681560"/>
            <a:ext cx="2134440" cy="974520"/>
            <a:chOff x="2736360" y="1681560"/>
            <a:chExt cx="2134440" cy="974520"/>
          </a:xfrm>
        </p:grpSpPr>
        <p:sp>
          <p:nvSpPr>
            <p:cNvPr id="153" name="CustomShape 16"/>
            <p:cNvSpPr/>
            <p:nvPr/>
          </p:nvSpPr>
          <p:spPr>
            <a:xfrm>
              <a:off x="2736360" y="168156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4" name="CustomShape 17"/>
            <p:cNvSpPr/>
            <p:nvPr/>
          </p:nvSpPr>
          <p:spPr>
            <a:xfrm>
              <a:off x="3076560" y="1849320"/>
              <a:ext cx="1453680" cy="63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LiDAR SLAM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Visual SLAM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55" name="Group 18"/>
          <p:cNvGrpSpPr/>
          <p:nvPr/>
        </p:nvGrpSpPr>
        <p:grpSpPr>
          <a:xfrm>
            <a:off x="2732400" y="2928600"/>
            <a:ext cx="2142720" cy="974520"/>
            <a:chOff x="2732400" y="2928600"/>
            <a:chExt cx="2142720" cy="974520"/>
          </a:xfrm>
        </p:grpSpPr>
        <p:sp>
          <p:nvSpPr>
            <p:cNvPr id="156" name="CustomShape 19"/>
            <p:cNvSpPr/>
            <p:nvPr/>
          </p:nvSpPr>
          <p:spPr>
            <a:xfrm>
              <a:off x="2736360" y="292860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" name="CustomShape 20"/>
            <p:cNvSpPr/>
            <p:nvPr/>
          </p:nvSpPr>
          <p:spPr>
            <a:xfrm>
              <a:off x="2732400" y="3157200"/>
              <a:ext cx="214272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맑은 고딕"/>
                </a:rPr>
                <a:t>Picking task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맑은 고딕"/>
                </a:rPr>
                <a:t>-reinforcement learning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158" name="Group 21"/>
          <p:cNvGrpSpPr/>
          <p:nvPr/>
        </p:nvGrpSpPr>
        <p:grpSpPr>
          <a:xfrm>
            <a:off x="2736360" y="4173120"/>
            <a:ext cx="2134440" cy="974520"/>
            <a:chOff x="2736360" y="4173120"/>
            <a:chExt cx="2134440" cy="974520"/>
          </a:xfrm>
        </p:grpSpPr>
        <p:sp>
          <p:nvSpPr>
            <p:cNvPr id="159" name="CustomShape 22"/>
            <p:cNvSpPr/>
            <p:nvPr/>
          </p:nvSpPr>
          <p:spPr>
            <a:xfrm>
              <a:off x="2736360" y="417312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CustomShape 23"/>
            <p:cNvSpPr/>
            <p:nvPr/>
          </p:nvSpPr>
          <p:spPr>
            <a:xfrm>
              <a:off x="3076560" y="4340880"/>
              <a:ext cx="1453680" cy="63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LiDAR SLAM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Visual SLAM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61" name="Group 24"/>
          <p:cNvGrpSpPr/>
          <p:nvPr/>
        </p:nvGrpSpPr>
        <p:grpSpPr>
          <a:xfrm>
            <a:off x="5011920" y="1681560"/>
            <a:ext cx="2134440" cy="974520"/>
            <a:chOff x="5011920" y="1681560"/>
            <a:chExt cx="2134440" cy="974520"/>
          </a:xfrm>
        </p:grpSpPr>
        <p:sp>
          <p:nvSpPr>
            <p:cNvPr id="162" name="CustomShape 25"/>
            <p:cNvSpPr/>
            <p:nvPr/>
          </p:nvSpPr>
          <p:spPr>
            <a:xfrm>
              <a:off x="5011920" y="168156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26"/>
            <p:cNvSpPr/>
            <p:nvPr/>
          </p:nvSpPr>
          <p:spPr>
            <a:xfrm>
              <a:off x="5258160" y="1986120"/>
              <a:ext cx="164268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Flight Control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64" name="Group 27"/>
          <p:cNvGrpSpPr/>
          <p:nvPr/>
        </p:nvGrpSpPr>
        <p:grpSpPr>
          <a:xfrm>
            <a:off x="5011920" y="2928600"/>
            <a:ext cx="2134440" cy="974520"/>
            <a:chOff x="5011920" y="2928600"/>
            <a:chExt cx="2134440" cy="974520"/>
          </a:xfrm>
        </p:grpSpPr>
        <p:sp>
          <p:nvSpPr>
            <p:cNvPr id="165" name="CustomShape 28"/>
            <p:cNvSpPr/>
            <p:nvPr/>
          </p:nvSpPr>
          <p:spPr>
            <a:xfrm>
              <a:off x="5011920" y="292860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29"/>
            <p:cNvSpPr/>
            <p:nvPr/>
          </p:nvSpPr>
          <p:spPr>
            <a:xfrm>
              <a:off x="5516280" y="3096000"/>
              <a:ext cx="1126080" cy="63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Two arm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-co-work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67" name="Group 30"/>
          <p:cNvGrpSpPr/>
          <p:nvPr/>
        </p:nvGrpSpPr>
        <p:grpSpPr>
          <a:xfrm>
            <a:off x="5011920" y="4173120"/>
            <a:ext cx="2134440" cy="974520"/>
            <a:chOff x="5011920" y="4173120"/>
            <a:chExt cx="2134440" cy="974520"/>
          </a:xfrm>
        </p:grpSpPr>
        <p:sp>
          <p:nvSpPr>
            <p:cNvPr id="168" name="CustomShape 31"/>
            <p:cNvSpPr/>
            <p:nvPr/>
          </p:nvSpPr>
          <p:spPr>
            <a:xfrm>
              <a:off x="5011920" y="417312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" name="CustomShape 32"/>
            <p:cNvSpPr/>
            <p:nvPr/>
          </p:nvSpPr>
          <p:spPr>
            <a:xfrm>
              <a:off x="5352120" y="4478040"/>
              <a:ext cx="145368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Visual SLAM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70" name="Group 33"/>
          <p:cNvGrpSpPr/>
          <p:nvPr/>
        </p:nvGrpSpPr>
        <p:grpSpPr>
          <a:xfrm>
            <a:off x="9555480" y="1681560"/>
            <a:ext cx="2134440" cy="974520"/>
            <a:chOff x="9555480" y="1681560"/>
            <a:chExt cx="2134440" cy="974520"/>
          </a:xfrm>
        </p:grpSpPr>
        <p:sp>
          <p:nvSpPr>
            <p:cNvPr id="171" name="CustomShape 34"/>
            <p:cNvSpPr/>
            <p:nvPr/>
          </p:nvSpPr>
          <p:spPr>
            <a:xfrm>
              <a:off x="9555480" y="168156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" name="CustomShape 35"/>
            <p:cNvSpPr/>
            <p:nvPr/>
          </p:nvSpPr>
          <p:spPr>
            <a:xfrm>
              <a:off x="9622440" y="1986120"/>
              <a:ext cx="200088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3D Path planning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73" name="Group 36"/>
          <p:cNvGrpSpPr/>
          <p:nvPr/>
        </p:nvGrpSpPr>
        <p:grpSpPr>
          <a:xfrm>
            <a:off x="9555480" y="2928600"/>
            <a:ext cx="2134440" cy="974520"/>
            <a:chOff x="9555480" y="2928600"/>
            <a:chExt cx="2134440" cy="974520"/>
          </a:xfrm>
        </p:grpSpPr>
        <p:sp>
          <p:nvSpPr>
            <p:cNvPr id="174" name="CustomShape 37"/>
            <p:cNvSpPr/>
            <p:nvPr/>
          </p:nvSpPr>
          <p:spPr>
            <a:xfrm>
              <a:off x="9555480" y="292860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" name="CustomShape 38"/>
            <p:cNvSpPr/>
            <p:nvPr/>
          </p:nvSpPr>
          <p:spPr>
            <a:xfrm>
              <a:off x="9816120" y="3096000"/>
              <a:ext cx="1613880" cy="63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Trajectory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-optimization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76" name="Group 39"/>
          <p:cNvGrpSpPr/>
          <p:nvPr/>
        </p:nvGrpSpPr>
        <p:grpSpPr>
          <a:xfrm>
            <a:off x="9555480" y="4173120"/>
            <a:ext cx="2134440" cy="974520"/>
            <a:chOff x="9555480" y="4173120"/>
            <a:chExt cx="2134440" cy="974520"/>
          </a:xfrm>
        </p:grpSpPr>
        <p:sp>
          <p:nvSpPr>
            <p:cNvPr id="177" name="CustomShape 40"/>
            <p:cNvSpPr/>
            <p:nvPr/>
          </p:nvSpPr>
          <p:spPr>
            <a:xfrm>
              <a:off x="9555480" y="417312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" name="CustomShape 41"/>
            <p:cNvSpPr/>
            <p:nvPr/>
          </p:nvSpPr>
          <p:spPr>
            <a:xfrm>
              <a:off x="9789120" y="4478040"/>
              <a:ext cx="166716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Path Planning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79" name="Group 42"/>
          <p:cNvGrpSpPr/>
          <p:nvPr/>
        </p:nvGrpSpPr>
        <p:grpSpPr>
          <a:xfrm>
            <a:off x="2746440" y="5418000"/>
            <a:ext cx="2134440" cy="974520"/>
            <a:chOff x="2746440" y="5418000"/>
            <a:chExt cx="2134440" cy="974520"/>
          </a:xfrm>
        </p:grpSpPr>
        <p:sp>
          <p:nvSpPr>
            <p:cNvPr id="180" name="CustomShape 43"/>
            <p:cNvSpPr/>
            <p:nvPr/>
          </p:nvSpPr>
          <p:spPr>
            <a:xfrm>
              <a:off x="2746440" y="541800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1" name="CustomShape 44"/>
            <p:cNvSpPr/>
            <p:nvPr/>
          </p:nvSpPr>
          <p:spPr>
            <a:xfrm>
              <a:off x="3086640" y="5722920"/>
              <a:ext cx="145368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Visual SLAM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82" name="Group 45"/>
          <p:cNvGrpSpPr/>
          <p:nvPr/>
        </p:nvGrpSpPr>
        <p:grpSpPr>
          <a:xfrm>
            <a:off x="7310880" y="5418000"/>
            <a:ext cx="2134440" cy="974520"/>
            <a:chOff x="7310880" y="5418000"/>
            <a:chExt cx="2134440" cy="974520"/>
          </a:xfrm>
        </p:grpSpPr>
        <p:sp>
          <p:nvSpPr>
            <p:cNvPr id="183" name="CustomShape 46"/>
            <p:cNvSpPr/>
            <p:nvPr/>
          </p:nvSpPr>
          <p:spPr>
            <a:xfrm>
              <a:off x="7310880" y="541800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" name="CustomShape 47"/>
            <p:cNvSpPr/>
            <p:nvPr/>
          </p:nvSpPr>
          <p:spPr>
            <a:xfrm>
              <a:off x="7546320" y="5722920"/>
              <a:ext cx="166392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Path planning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85" name="Group 48"/>
          <p:cNvGrpSpPr/>
          <p:nvPr/>
        </p:nvGrpSpPr>
        <p:grpSpPr>
          <a:xfrm>
            <a:off x="7314840" y="1681560"/>
            <a:ext cx="2134440" cy="974520"/>
            <a:chOff x="7314840" y="1681560"/>
            <a:chExt cx="2134440" cy="974520"/>
          </a:xfrm>
        </p:grpSpPr>
        <p:sp>
          <p:nvSpPr>
            <p:cNvPr id="186" name="CustomShape 49"/>
            <p:cNvSpPr/>
            <p:nvPr/>
          </p:nvSpPr>
          <p:spPr>
            <a:xfrm>
              <a:off x="7314840" y="168156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" name="CustomShape 50"/>
            <p:cNvSpPr/>
            <p:nvPr/>
          </p:nvSpPr>
          <p:spPr>
            <a:xfrm>
              <a:off x="7407720" y="1986120"/>
              <a:ext cx="194904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Object detection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88" name="Group 51"/>
          <p:cNvGrpSpPr/>
          <p:nvPr/>
        </p:nvGrpSpPr>
        <p:grpSpPr>
          <a:xfrm>
            <a:off x="7314840" y="2928600"/>
            <a:ext cx="2134440" cy="974520"/>
            <a:chOff x="7314840" y="2928600"/>
            <a:chExt cx="2134440" cy="974520"/>
          </a:xfrm>
        </p:grpSpPr>
        <p:sp>
          <p:nvSpPr>
            <p:cNvPr id="189" name="CustomShape 52"/>
            <p:cNvSpPr/>
            <p:nvPr/>
          </p:nvSpPr>
          <p:spPr>
            <a:xfrm>
              <a:off x="7314840" y="292860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0" name="CustomShape 53"/>
            <p:cNvSpPr/>
            <p:nvPr/>
          </p:nvSpPr>
          <p:spPr>
            <a:xfrm>
              <a:off x="7641720" y="3096000"/>
              <a:ext cx="1481040" cy="63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3D Object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-recognition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91" name="Group 54"/>
          <p:cNvGrpSpPr/>
          <p:nvPr/>
        </p:nvGrpSpPr>
        <p:grpSpPr>
          <a:xfrm>
            <a:off x="7314840" y="4173120"/>
            <a:ext cx="2134440" cy="974520"/>
            <a:chOff x="7314840" y="4173120"/>
            <a:chExt cx="2134440" cy="974520"/>
          </a:xfrm>
        </p:grpSpPr>
        <p:sp>
          <p:nvSpPr>
            <p:cNvPr id="192" name="CustomShape 55"/>
            <p:cNvSpPr/>
            <p:nvPr/>
          </p:nvSpPr>
          <p:spPr>
            <a:xfrm>
              <a:off x="7314840" y="417312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3" name="CustomShape 56"/>
            <p:cNvSpPr/>
            <p:nvPr/>
          </p:nvSpPr>
          <p:spPr>
            <a:xfrm>
              <a:off x="7407720" y="4478040"/>
              <a:ext cx="194904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Object detection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94" name="Group 57"/>
          <p:cNvGrpSpPr/>
          <p:nvPr/>
        </p:nvGrpSpPr>
        <p:grpSpPr>
          <a:xfrm>
            <a:off x="5011920" y="5418000"/>
            <a:ext cx="2134440" cy="974520"/>
            <a:chOff x="5011920" y="5418000"/>
            <a:chExt cx="2134440" cy="974520"/>
          </a:xfrm>
        </p:grpSpPr>
        <p:sp>
          <p:nvSpPr>
            <p:cNvPr id="195" name="CustomShape 58"/>
            <p:cNvSpPr/>
            <p:nvPr/>
          </p:nvSpPr>
          <p:spPr>
            <a:xfrm>
              <a:off x="5011920" y="541800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" name="CustomShape 59"/>
            <p:cNvSpPr/>
            <p:nvPr/>
          </p:nvSpPr>
          <p:spPr>
            <a:xfrm>
              <a:off x="5105160" y="5585760"/>
              <a:ext cx="1949040" cy="63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Lane detection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Object detection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97" name="Group 60"/>
          <p:cNvGrpSpPr/>
          <p:nvPr/>
        </p:nvGrpSpPr>
        <p:grpSpPr>
          <a:xfrm>
            <a:off x="9556560" y="5418000"/>
            <a:ext cx="2134440" cy="974520"/>
            <a:chOff x="9556560" y="5418000"/>
            <a:chExt cx="2134440" cy="974520"/>
          </a:xfrm>
        </p:grpSpPr>
        <p:sp>
          <p:nvSpPr>
            <p:cNvPr id="198" name="CustomShape 61"/>
            <p:cNvSpPr/>
            <p:nvPr/>
          </p:nvSpPr>
          <p:spPr>
            <a:xfrm>
              <a:off x="9556560" y="541800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" name="CustomShape 62"/>
            <p:cNvSpPr/>
            <p:nvPr/>
          </p:nvSpPr>
          <p:spPr>
            <a:xfrm>
              <a:off x="9653760" y="5722920"/>
              <a:ext cx="194004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Decision making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60280" cy="1160280"/>
          </a:xfrm>
          <a:prstGeom prst="rect">
            <a:avLst/>
          </a:prstGeom>
          <a:ln>
            <a:noFill/>
          </a:ln>
        </p:spPr>
      </p:pic>
      <p:sp>
        <p:nvSpPr>
          <p:cNvPr id="201" name="CustomShape 1"/>
          <p:cNvSpPr/>
          <p:nvPr/>
        </p:nvSpPr>
        <p:spPr>
          <a:xfrm>
            <a:off x="1676520" y="382680"/>
            <a:ext cx="17769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Lecture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494640" y="1541160"/>
            <a:ext cx="11242800" cy="31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ROS (I)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개발환경 설정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(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정려운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)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ROS (II)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이론 강의 및 실습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(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정려운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)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ROS (III)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패키지 제작 실습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(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정려운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)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ROS x Gazebo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(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조동운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)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ROS x OpenCV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(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김기훈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)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ROS x Mobile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(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서정암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)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ROS x Drone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(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서동현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)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ROS x Arm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(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조동운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)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ROS x Carla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(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김기훈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)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ROS x OpenAI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(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이현옥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731880" y="4767480"/>
            <a:ext cx="549648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1)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장소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일정 또는 순서 변경이 있을 시 별도 공지 예정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2)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강의 종료 후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파트에 배속되어 파트장 운영 하에 활동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7238880" y="1337400"/>
            <a:ext cx="3642480" cy="404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60280" cy="1160280"/>
          </a:xfrm>
          <a:prstGeom prst="rect">
            <a:avLst/>
          </a:prstGeom>
          <a:ln>
            <a:noFill/>
          </a:ln>
        </p:spPr>
      </p:pic>
      <p:sp>
        <p:nvSpPr>
          <p:cNvPr id="206" name="CustomShape 1"/>
          <p:cNvSpPr/>
          <p:nvPr/>
        </p:nvSpPr>
        <p:spPr>
          <a:xfrm>
            <a:off x="1752120" y="382680"/>
            <a:ext cx="5255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Project – ROS2 Pkg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제작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207" name="Group 2"/>
          <p:cNvGrpSpPr/>
          <p:nvPr/>
        </p:nvGrpSpPr>
        <p:grpSpPr>
          <a:xfrm>
            <a:off x="409320" y="1681560"/>
            <a:ext cx="2134440" cy="974520"/>
            <a:chOff x="409320" y="1681560"/>
            <a:chExt cx="2134440" cy="974520"/>
          </a:xfrm>
        </p:grpSpPr>
        <p:sp>
          <p:nvSpPr>
            <p:cNvPr id="208" name="CustomShape 3"/>
            <p:cNvSpPr/>
            <p:nvPr/>
          </p:nvSpPr>
          <p:spPr>
            <a:xfrm>
              <a:off x="409320" y="168156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9" name="CustomShape 4"/>
            <p:cNvSpPr/>
            <p:nvPr/>
          </p:nvSpPr>
          <p:spPr>
            <a:xfrm>
              <a:off x="1062000" y="1987200"/>
              <a:ext cx="82872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Drone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10" name="Group 5"/>
          <p:cNvGrpSpPr/>
          <p:nvPr/>
        </p:nvGrpSpPr>
        <p:grpSpPr>
          <a:xfrm>
            <a:off x="409320" y="2928600"/>
            <a:ext cx="2134440" cy="974520"/>
            <a:chOff x="409320" y="2928600"/>
            <a:chExt cx="2134440" cy="974520"/>
          </a:xfrm>
        </p:grpSpPr>
        <p:sp>
          <p:nvSpPr>
            <p:cNvPr id="211" name="CustomShape 6"/>
            <p:cNvSpPr/>
            <p:nvPr/>
          </p:nvSpPr>
          <p:spPr>
            <a:xfrm>
              <a:off x="409320" y="292860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2" name="CustomShape 7"/>
            <p:cNvSpPr/>
            <p:nvPr/>
          </p:nvSpPr>
          <p:spPr>
            <a:xfrm>
              <a:off x="1166400" y="3233880"/>
              <a:ext cx="61992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Arm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13" name="Group 8"/>
          <p:cNvGrpSpPr/>
          <p:nvPr/>
        </p:nvGrpSpPr>
        <p:grpSpPr>
          <a:xfrm>
            <a:off x="409320" y="4173120"/>
            <a:ext cx="2134440" cy="974520"/>
            <a:chOff x="409320" y="4173120"/>
            <a:chExt cx="2134440" cy="974520"/>
          </a:xfrm>
        </p:grpSpPr>
        <p:sp>
          <p:nvSpPr>
            <p:cNvPr id="214" name="CustomShape 9"/>
            <p:cNvSpPr/>
            <p:nvPr/>
          </p:nvSpPr>
          <p:spPr>
            <a:xfrm>
              <a:off x="409320" y="417312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5" name="CustomShape 10"/>
            <p:cNvSpPr/>
            <p:nvPr/>
          </p:nvSpPr>
          <p:spPr>
            <a:xfrm>
              <a:off x="1025280" y="4478760"/>
              <a:ext cx="9018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Mobile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16" name="Group 11"/>
          <p:cNvGrpSpPr/>
          <p:nvPr/>
        </p:nvGrpSpPr>
        <p:grpSpPr>
          <a:xfrm>
            <a:off x="409320" y="5419440"/>
            <a:ext cx="2134440" cy="974520"/>
            <a:chOff x="409320" y="5419440"/>
            <a:chExt cx="2134440" cy="974520"/>
          </a:xfrm>
        </p:grpSpPr>
        <p:sp>
          <p:nvSpPr>
            <p:cNvPr id="217" name="CustomShape 12"/>
            <p:cNvSpPr/>
            <p:nvPr/>
          </p:nvSpPr>
          <p:spPr>
            <a:xfrm>
              <a:off x="409320" y="541944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" name="CustomShape 13"/>
            <p:cNvSpPr/>
            <p:nvPr/>
          </p:nvSpPr>
          <p:spPr>
            <a:xfrm>
              <a:off x="1005120" y="5725080"/>
              <a:ext cx="9432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Vehicle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219" name="Line 14"/>
          <p:cNvSpPr/>
          <p:nvPr/>
        </p:nvSpPr>
        <p:spPr>
          <a:xfrm>
            <a:off x="2644920" y="1266480"/>
            <a:ext cx="360" cy="52736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20" name="Group 15"/>
          <p:cNvGrpSpPr/>
          <p:nvPr/>
        </p:nvGrpSpPr>
        <p:grpSpPr>
          <a:xfrm>
            <a:off x="2736360" y="1681560"/>
            <a:ext cx="2134440" cy="974520"/>
            <a:chOff x="2736360" y="1681560"/>
            <a:chExt cx="2134440" cy="974520"/>
          </a:xfrm>
        </p:grpSpPr>
        <p:sp>
          <p:nvSpPr>
            <p:cNvPr id="221" name="CustomShape 16"/>
            <p:cNvSpPr/>
            <p:nvPr/>
          </p:nvSpPr>
          <p:spPr>
            <a:xfrm>
              <a:off x="2736360" y="168156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" name="CustomShape 17"/>
            <p:cNvSpPr/>
            <p:nvPr/>
          </p:nvSpPr>
          <p:spPr>
            <a:xfrm>
              <a:off x="3217680" y="1986120"/>
              <a:ext cx="117180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RGB Cam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23" name="Group 18"/>
          <p:cNvGrpSpPr/>
          <p:nvPr/>
        </p:nvGrpSpPr>
        <p:grpSpPr>
          <a:xfrm>
            <a:off x="2736360" y="2928600"/>
            <a:ext cx="2134440" cy="974520"/>
            <a:chOff x="2736360" y="2928600"/>
            <a:chExt cx="2134440" cy="974520"/>
          </a:xfrm>
        </p:grpSpPr>
        <p:sp>
          <p:nvSpPr>
            <p:cNvPr id="224" name="CustomShape 19"/>
            <p:cNvSpPr/>
            <p:nvPr/>
          </p:nvSpPr>
          <p:spPr>
            <a:xfrm>
              <a:off x="2736360" y="292860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5" name="CustomShape 20"/>
            <p:cNvSpPr/>
            <p:nvPr/>
          </p:nvSpPr>
          <p:spPr>
            <a:xfrm>
              <a:off x="3119760" y="3233160"/>
              <a:ext cx="136692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Depth Cam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26" name="Group 21"/>
          <p:cNvGrpSpPr/>
          <p:nvPr/>
        </p:nvGrpSpPr>
        <p:grpSpPr>
          <a:xfrm>
            <a:off x="2736360" y="4173120"/>
            <a:ext cx="2134440" cy="974520"/>
            <a:chOff x="2736360" y="4173120"/>
            <a:chExt cx="2134440" cy="974520"/>
          </a:xfrm>
        </p:grpSpPr>
        <p:sp>
          <p:nvSpPr>
            <p:cNvPr id="227" name="CustomShape 22"/>
            <p:cNvSpPr/>
            <p:nvPr/>
          </p:nvSpPr>
          <p:spPr>
            <a:xfrm>
              <a:off x="2736360" y="417312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8" name="CustomShape 23"/>
            <p:cNvSpPr/>
            <p:nvPr/>
          </p:nvSpPr>
          <p:spPr>
            <a:xfrm>
              <a:off x="3401280" y="4478040"/>
              <a:ext cx="80424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LiDAR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29" name="Group 24"/>
          <p:cNvGrpSpPr/>
          <p:nvPr/>
        </p:nvGrpSpPr>
        <p:grpSpPr>
          <a:xfrm>
            <a:off x="2736360" y="5419440"/>
            <a:ext cx="8953560" cy="974520"/>
            <a:chOff x="2736360" y="5419440"/>
            <a:chExt cx="8953560" cy="974520"/>
          </a:xfrm>
        </p:grpSpPr>
        <p:sp>
          <p:nvSpPr>
            <p:cNvPr id="230" name="CustomShape 25"/>
            <p:cNvSpPr/>
            <p:nvPr/>
          </p:nvSpPr>
          <p:spPr>
            <a:xfrm>
              <a:off x="2736360" y="5419440"/>
              <a:ext cx="895356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1" name="CustomShape 26"/>
            <p:cNvSpPr/>
            <p:nvPr/>
          </p:nvSpPr>
          <p:spPr>
            <a:xfrm>
              <a:off x="6604560" y="5724000"/>
              <a:ext cx="121752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AutoWare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32" name="Group 27"/>
          <p:cNvGrpSpPr/>
          <p:nvPr/>
        </p:nvGrpSpPr>
        <p:grpSpPr>
          <a:xfrm>
            <a:off x="5020200" y="1681560"/>
            <a:ext cx="2134440" cy="974520"/>
            <a:chOff x="5020200" y="1681560"/>
            <a:chExt cx="2134440" cy="974520"/>
          </a:xfrm>
        </p:grpSpPr>
        <p:sp>
          <p:nvSpPr>
            <p:cNvPr id="233" name="CustomShape 28"/>
            <p:cNvSpPr/>
            <p:nvPr/>
          </p:nvSpPr>
          <p:spPr>
            <a:xfrm>
              <a:off x="5020200" y="168156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" name="CustomShape 29"/>
            <p:cNvSpPr/>
            <p:nvPr/>
          </p:nvSpPr>
          <p:spPr>
            <a:xfrm>
              <a:off x="5126040" y="1986120"/>
              <a:ext cx="192312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Flight Controller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35" name="Group 30"/>
          <p:cNvGrpSpPr/>
          <p:nvPr/>
        </p:nvGrpSpPr>
        <p:grpSpPr>
          <a:xfrm>
            <a:off x="5020200" y="2928600"/>
            <a:ext cx="2134440" cy="974520"/>
            <a:chOff x="5020200" y="2928600"/>
            <a:chExt cx="2134440" cy="974520"/>
          </a:xfrm>
        </p:grpSpPr>
        <p:sp>
          <p:nvSpPr>
            <p:cNvPr id="236" name="CustomShape 31"/>
            <p:cNvSpPr/>
            <p:nvPr/>
          </p:nvSpPr>
          <p:spPr>
            <a:xfrm>
              <a:off x="5020200" y="292860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" name="CustomShape 32"/>
            <p:cNvSpPr/>
            <p:nvPr/>
          </p:nvSpPr>
          <p:spPr>
            <a:xfrm>
              <a:off x="5115600" y="3233160"/>
              <a:ext cx="194436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Motor Controller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38" name="Group 33"/>
          <p:cNvGrpSpPr/>
          <p:nvPr/>
        </p:nvGrpSpPr>
        <p:grpSpPr>
          <a:xfrm>
            <a:off x="5020200" y="4173120"/>
            <a:ext cx="2134440" cy="974520"/>
            <a:chOff x="5020200" y="4173120"/>
            <a:chExt cx="2134440" cy="974520"/>
          </a:xfrm>
        </p:grpSpPr>
        <p:sp>
          <p:nvSpPr>
            <p:cNvPr id="239" name="CustomShape 34"/>
            <p:cNvSpPr/>
            <p:nvPr/>
          </p:nvSpPr>
          <p:spPr>
            <a:xfrm>
              <a:off x="5020200" y="417312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0" name="CustomShape 35"/>
            <p:cNvSpPr/>
            <p:nvPr/>
          </p:nvSpPr>
          <p:spPr>
            <a:xfrm>
              <a:off x="5115600" y="4478040"/>
              <a:ext cx="194436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Motor Controller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41" name="Group 36"/>
          <p:cNvGrpSpPr/>
          <p:nvPr/>
        </p:nvGrpSpPr>
        <p:grpSpPr>
          <a:xfrm>
            <a:off x="7304760" y="1681560"/>
            <a:ext cx="2134440" cy="974520"/>
            <a:chOff x="7304760" y="1681560"/>
            <a:chExt cx="2134440" cy="974520"/>
          </a:xfrm>
        </p:grpSpPr>
        <p:sp>
          <p:nvSpPr>
            <p:cNvPr id="242" name="CustomShape 37"/>
            <p:cNvSpPr/>
            <p:nvPr/>
          </p:nvSpPr>
          <p:spPr>
            <a:xfrm>
              <a:off x="7304760" y="168156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3" name="CustomShape 38"/>
            <p:cNvSpPr/>
            <p:nvPr/>
          </p:nvSpPr>
          <p:spPr>
            <a:xfrm>
              <a:off x="7820280" y="1986120"/>
              <a:ext cx="110304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3D SLAM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44" name="Group 39"/>
          <p:cNvGrpSpPr/>
          <p:nvPr/>
        </p:nvGrpSpPr>
        <p:grpSpPr>
          <a:xfrm>
            <a:off x="7304760" y="2928600"/>
            <a:ext cx="2134440" cy="974520"/>
            <a:chOff x="7304760" y="2928600"/>
            <a:chExt cx="2134440" cy="974520"/>
          </a:xfrm>
        </p:grpSpPr>
        <p:sp>
          <p:nvSpPr>
            <p:cNvPr id="245" name="CustomShape 40"/>
            <p:cNvSpPr/>
            <p:nvPr/>
          </p:nvSpPr>
          <p:spPr>
            <a:xfrm>
              <a:off x="7304760" y="292860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6" name="CustomShape 41"/>
            <p:cNvSpPr/>
            <p:nvPr/>
          </p:nvSpPr>
          <p:spPr>
            <a:xfrm>
              <a:off x="7689600" y="3096000"/>
              <a:ext cx="1365480" cy="63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Kinematics</a:t>
              </a:r>
              <a:br/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libraries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47" name="Group 42"/>
          <p:cNvGrpSpPr/>
          <p:nvPr/>
        </p:nvGrpSpPr>
        <p:grpSpPr>
          <a:xfrm>
            <a:off x="7304760" y="4173120"/>
            <a:ext cx="2134440" cy="974520"/>
            <a:chOff x="7304760" y="4173120"/>
            <a:chExt cx="2134440" cy="974520"/>
          </a:xfrm>
        </p:grpSpPr>
        <p:sp>
          <p:nvSpPr>
            <p:cNvPr id="248" name="CustomShape 43"/>
            <p:cNvSpPr/>
            <p:nvPr/>
          </p:nvSpPr>
          <p:spPr>
            <a:xfrm>
              <a:off x="7304760" y="417312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" name="CustomShape 44"/>
            <p:cNvSpPr/>
            <p:nvPr/>
          </p:nvSpPr>
          <p:spPr>
            <a:xfrm>
              <a:off x="7820280" y="4478040"/>
              <a:ext cx="110304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2D SLAM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50" name="Group 45"/>
          <p:cNvGrpSpPr/>
          <p:nvPr/>
        </p:nvGrpSpPr>
        <p:grpSpPr>
          <a:xfrm>
            <a:off x="9555480" y="1681560"/>
            <a:ext cx="2134440" cy="974520"/>
            <a:chOff x="9555480" y="1681560"/>
            <a:chExt cx="2134440" cy="974520"/>
          </a:xfrm>
        </p:grpSpPr>
        <p:sp>
          <p:nvSpPr>
            <p:cNvPr id="251" name="CustomShape 46"/>
            <p:cNvSpPr/>
            <p:nvPr/>
          </p:nvSpPr>
          <p:spPr>
            <a:xfrm>
              <a:off x="9555480" y="168156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CustomShape 47"/>
            <p:cNvSpPr/>
            <p:nvPr/>
          </p:nvSpPr>
          <p:spPr>
            <a:xfrm>
              <a:off x="9789120" y="1986120"/>
              <a:ext cx="166716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Path Planning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53" name="Group 48"/>
          <p:cNvGrpSpPr/>
          <p:nvPr/>
        </p:nvGrpSpPr>
        <p:grpSpPr>
          <a:xfrm>
            <a:off x="9493920" y="2928600"/>
            <a:ext cx="2258280" cy="974520"/>
            <a:chOff x="9493920" y="2928600"/>
            <a:chExt cx="2258280" cy="974520"/>
          </a:xfrm>
        </p:grpSpPr>
        <p:sp>
          <p:nvSpPr>
            <p:cNvPr id="254" name="CustomShape 49"/>
            <p:cNvSpPr/>
            <p:nvPr/>
          </p:nvSpPr>
          <p:spPr>
            <a:xfrm>
              <a:off x="9555480" y="292860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5" name="CustomShape 50"/>
            <p:cNvSpPr/>
            <p:nvPr/>
          </p:nvSpPr>
          <p:spPr>
            <a:xfrm>
              <a:off x="9493920" y="3233160"/>
              <a:ext cx="225828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Trajectory Planning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56" name="Group 51"/>
          <p:cNvGrpSpPr/>
          <p:nvPr/>
        </p:nvGrpSpPr>
        <p:grpSpPr>
          <a:xfrm>
            <a:off x="9555480" y="4173120"/>
            <a:ext cx="2134440" cy="974520"/>
            <a:chOff x="9555480" y="4173120"/>
            <a:chExt cx="2134440" cy="974520"/>
          </a:xfrm>
        </p:grpSpPr>
        <p:sp>
          <p:nvSpPr>
            <p:cNvPr id="257" name="CustomShape 52"/>
            <p:cNvSpPr/>
            <p:nvPr/>
          </p:nvSpPr>
          <p:spPr>
            <a:xfrm>
              <a:off x="9555480" y="417312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8" name="CustomShape 53"/>
            <p:cNvSpPr/>
            <p:nvPr/>
          </p:nvSpPr>
          <p:spPr>
            <a:xfrm>
              <a:off x="9789120" y="4478040"/>
              <a:ext cx="166716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Path Planning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60280" cy="1160280"/>
          </a:xfrm>
          <a:prstGeom prst="rect">
            <a:avLst/>
          </a:prstGeom>
          <a:ln>
            <a:noFill/>
          </a:ln>
        </p:spPr>
      </p:pic>
      <p:sp>
        <p:nvSpPr>
          <p:cNvPr id="260" name="CustomShape 1"/>
          <p:cNvSpPr/>
          <p:nvPr/>
        </p:nvSpPr>
        <p:spPr>
          <a:xfrm>
            <a:off x="1769400" y="382680"/>
            <a:ext cx="4114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Project – H/W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</a:rPr>
              <a:t>제작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261" name="Group 2"/>
          <p:cNvGrpSpPr/>
          <p:nvPr/>
        </p:nvGrpSpPr>
        <p:grpSpPr>
          <a:xfrm>
            <a:off x="409320" y="1681560"/>
            <a:ext cx="2134440" cy="974520"/>
            <a:chOff x="409320" y="1681560"/>
            <a:chExt cx="2134440" cy="974520"/>
          </a:xfrm>
        </p:grpSpPr>
        <p:sp>
          <p:nvSpPr>
            <p:cNvPr id="262" name="CustomShape 3"/>
            <p:cNvSpPr/>
            <p:nvPr/>
          </p:nvSpPr>
          <p:spPr>
            <a:xfrm>
              <a:off x="409320" y="168156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3" name="CustomShape 4"/>
            <p:cNvSpPr/>
            <p:nvPr/>
          </p:nvSpPr>
          <p:spPr>
            <a:xfrm>
              <a:off x="1062000" y="1987200"/>
              <a:ext cx="82872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Drone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64" name="Group 5"/>
          <p:cNvGrpSpPr/>
          <p:nvPr/>
        </p:nvGrpSpPr>
        <p:grpSpPr>
          <a:xfrm>
            <a:off x="409320" y="2928600"/>
            <a:ext cx="2134440" cy="974520"/>
            <a:chOff x="409320" y="2928600"/>
            <a:chExt cx="2134440" cy="974520"/>
          </a:xfrm>
        </p:grpSpPr>
        <p:sp>
          <p:nvSpPr>
            <p:cNvPr id="265" name="CustomShape 6"/>
            <p:cNvSpPr/>
            <p:nvPr/>
          </p:nvSpPr>
          <p:spPr>
            <a:xfrm>
              <a:off x="409320" y="292860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6" name="CustomShape 7"/>
            <p:cNvSpPr/>
            <p:nvPr/>
          </p:nvSpPr>
          <p:spPr>
            <a:xfrm>
              <a:off x="1166400" y="3233880"/>
              <a:ext cx="61992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Arm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67" name="Group 8"/>
          <p:cNvGrpSpPr/>
          <p:nvPr/>
        </p:nvGrpSpPr>
        <p:grpSpPr>
          <a:xfrm>
            <a:off x="409320" y="4173120"/>
            <a:ext cx="2134440" cy="974520"/>
            <a:chOff x="409320" y="4173120"/>
            <a:chExt cx="2134440" cy="974520"/>
          </a:xfrm>
        </p:grpSpPr>
        <p:sp>
          <p:nvSpPr>
            <p:cNvPr id="268" name="CustomShape 9"/>
            <p:cNvSpPr/>
            <p:nvPr/>
          </p:nvSpPr>
          <p:spPr>
            <a:xfrm>
              <a:off x="409320" y="417312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9" name="CustomShape 10"/>
            <p:cNvSpPr/>
            <p:nvPr/>
          </p:nvSpPr>
          <p:spPr>
            <a:xfrm>
              <a:off x="1025280" y="4478760"/>
              <a:ext cx="9018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Mobile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70" name="Group 11"/>
          <p:cNvGrpSpPr/>
          <p:nvPr/>
        </p:nvGrpSpPr>
        <p:grpSpPr>
          <a:xfrm>
            <a:off x="409320" y="5419440"/>
            <a:ext cx="2134440" cy="974520"/>
            <a:chOff x="409320" y="5419440"/>
            <a:chExt cx="2134440" cy="974520"/>
          </a:xfrm>
        </p:grpSpPr>
        <p:sp>
          <p:nvSpPr>
            <p:cNvPr id="271" name="CustomShape 12"/>
            <p:cNvSpPr/>
            <p:nvPr/>
          </p:nvSpPr>
          <p:spPr>
            <a:xfrm>
              <a:off x="409320" y="541944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13"/>
            <p:cNvSpPr/>
            <p:nvPr/>
          </p:nvSpPr>
          <p:spPr>
            <a:xfrm>
              <a:off x="1005120" y="5725080"/>
              <a:ext cx="9432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Vehicle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273" name="Line 14"/>
          <p:cNvSpPr/>
          <p:nvPr/>
        </p:nvSpPr>
        <p:spPr>
          <a:xfrm>
            <a:off x="2644920" y="1266480"/>
            <a:ext cx="360" cy="52736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4" name="Group 15"/>
          <p:cNvGrpSpPr/>
          <p:nvPr/>
        </p:nvGrpSpPr>
        <p:grpSpPr>
          <a:xfrm>
            <a:off x="2736360" y="1681560"/>
            <a:ext cx="2134440" cy="974520"/>
            <a:chOff x="2736360" y="1681560"/>
            <a:chExt cx="2134440" cy="974520"/>
          </a:xfrm>
        </p:grpSpPr>
        <p:sp>
          <p:nvSpPr>
            <p:cNvPr id="275" name="CustomShape 16"/>
            <p:cNvSpPr/>
            <p:nvPr/>
          </p:nvSpPr>
          <p:spPr>
            <a:xfrm>
              <a:off x="2736360" y="168156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17"/>
            <p:cNvSpPr/>
            <p:nvPr/>
          </p:nvSpPr>
          <p:spPr>
            <a:xfrm>
              <a:off x="3030120" y="1986120"/>
              <a:ext cx="154656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제작 계획 없음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77" name="Group 18"/>
          <p:cNvGrpSpPr/>
          <p:nvPr/>
        </p:nvGrpSpPr>
        <p:grpSpPr>
          <a:xfrm>
            <a:off x="2736360" y="2928600"/>
            <a:ext cx="2134440" cy="974520"/>
            <a:chOff x="2736360" y="2928600"/>
            <a:chExt cx="2134440" cy="974520"/>
          </a:xfrm>
        </p:grpSpPr>
        <p:sp>
          <p:nvSpPr>
            <p:cNvPr id="278" name="CustomShape 19"/>
            <p:cNvSpPr/>
            <p:nvPr/>
          </p:nvSpPr>
          <p:spPr>
            <a:xfrm>
              <a:off x="2736360" y="292860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9" name="CustomShape 20"/>
            <p:cNvSpPr/>
            <p:nvPr/>
          </p:nvSpPr>
          <p:spPr>
            <a:xfrm>
              <a:off x="2934360" y="3233160"/>
              <a:ext cx="173844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제작 </a:t>
              </a: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(“Picker”)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80" name="Group 21"/>
          <p:cNvGrpSpPr/>
          <p:nvPr/>
        </p:nvGrpSpPr>
        <p:grpSpPr>
          <a:xfrm>
            <a:off x="2736360" y="4173120"/>
            <a:ext cx="2134440" cy="974520"/>
            <a:chOff x="2736360" y="4173120"/>
            <a:chExt cx="2134440" cy="974520"/>
          </a:xfrm>
        </p:grpSpPr>
        <p:sp>
          <p:nvSpPr>
            <p:cNvPr id="281" name="CustomShape 22"/>
            <p:cNvSpPr/>
            <p:nvPr/>
          </p:nvSpPr>
          <p:spPr>
            <a:xfrm>
              <a:off x="2736360" y="417312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2" name="CustomShape 23"/>
            <p:cNvSpPr/>
            <p:nvPr/>
          </p:nvSpPr>
          <p:spPr>
            <a:xfrm>
              <a:off x="2944440" y="4478040"/>
              <a:ext cx="171864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제작 </a:t>
              </a: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(“AuCar”)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83" name="Group 24"/>
          <p:cNvGrpSpPr/>
          <p:nvPr/>
        </p:nvGrpSpPr>
        <p:grpSpPr>
          <a:xfrm>
            <a:off x="2736360" y="5419440"/>
            <a:ext cx="2134440" cy="974520"/>
            <a:chOff x="2736360" y="5419440"/>
            <a:chExt cx="2134440" cy="974520"/>
          </a:xfrm>
        </p:grpSpPr>
        <p:sp>
          <p:nvSpPr>
            <p:cNvPr id="284" name="CustomShape 25"/>
            <p:cNvSpPr/>
            <p:nvPr/>
          </p:nvSpPr>
          <p:spPr>
            <a:xfrm>
              <a:off x="2736360" y="5419440"/>
              <a:ext cx="2134440" cy="974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5" name="CustomShape 26"/>
            <p:cNvSpPr/>
            <p:nvPr/>
          </p:nvSpPr>
          <p:spPr>
            <a:xfrm>
              <a:off x="3030120" y="5724000"/>
              <a:ext cx="154656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</a:rPr>
                <a:t>제작 계획 없음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1186</TotalTime>
  <Application>LibreOffice/6.0.7.3$Linux_X86_64 LibreOffice_project/00m0$Build-3</Application>
  <Words>204</Words>
  <Paragraphs>126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2018-10-17T01:45:29Z</dcterms:created>
  <dc:creator>정려운/선임연구원/컨버전스센터 로봇선행(연)Interaction팀(ryuwoon.jung@lge.com)</dc:creator>
  <dc:description/>
  <dc:language>en-US</dc:language>
  <cp:lastModifiedBy/>
  <dcterms:modified xsi:type="dcterms:W3CDTF">2019-02-19T13:06:35Z</dcterms:modified>
  <cp:revision>107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</vt:i4>
  </property>
</Properties>
</file>